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sldIdLst>
    <p:sldId id="256" r:id="rId2"/>
    <p:sldId id="276" r:id="rId3"/>
    <p:sldId id="266" r:id="rId4"/>
    <p:sldId id="267" r:id="rId5"/>
    <p:sldId id="271" r:id="rId6"/>
    <p:sldId id="273" r:id="rId7"/>
    <p:sldId id="262" r:id="rId8"/>
    <p:sldId id="264" r:id="rId9"/>
    <p:sldId id="268" r:id="rId10"/>
    <p:sldId id="274" r:id="rId11"/>
    <p:sldId id="275"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82" autoAdjust="0"/>
    <p:restoredTop sz="94607" autoAdjust="0"/>
  </p:normalViewPr>
  <p:slideViewPr>
    <p:cSldViewPr>
      <p:cViewPr varScale="1">
        <p:scale>
          <a:sx n="70" d="100"/>
          <a:sy n="70" d="100"/>
        </p:scale>
        <p:origin x="1374"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1D8BD707-D9CF-40AE-B4C6-C98DA3205C09}" type="datetimeFigureOut">
              <a:rPr lang="en-US" smtClean="0"/>
              <a:pPr/>
              <a:t>11/7/2017</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B6F15528-21DE-4FAA-801E-634DDDAF4B2B}"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11/7/2017</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11/7/2017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1D8BD707-D9CF-40AE-B4C6-C98DA3205C09}" type="datetimeFigureOut">
              <a:rPr lang="en-US" smtClean="0"/>
              <a:pPr/>
              <a:t>11/7/2017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11/7/2017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11/7/2017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11/7/2017</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B6F15528-21DE-4FAA-801E-634DDDAF4B2B}"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1D8BD707-D9CF-40AE-B4C6-C98DA3205C09}" type="datetimeFigureOut">
              <a:rPr lang="en-US" smtClean="0"/>
              <a:pPr/>
              <a:t>11/7/2017</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hyperlink" Target="http://magazinuldemirodenii.ro/hot-spot/58-piper-de-munte-australian.html" TargetMode="External"/><Relationship Id="rId2" Type="http://schemas.openxmlformats.org/officeDocument/2006/relationships/hyperlink" Target="http://ro.wikipedia.org/wiki/Australia" TargetMode="External"/><Relationship Id="rId1" Type="http://schemas.openxmlformats.org/officeDocument/2006/relationships/slideLayout" Target="../slideLayouts/slideLayout2.xml"/><Relationship Id="rId5" Type="http://schemas.openxmlformats.org/officeDocument/2006/relationships/hyperlink" Target="http://www.retetedevis.ro/2011/01/miel-australian-la-cuptor-in-sos-de-vin.html" TargetMode="External"/><Relationship Id="rId4" Type="http://schemas.openxmlformats.org/officeDocument/2006/relationships/hyperlink" Target="http://magazinuldemirodenii.ro/saruri/127-fulgi-de-sare-din-raul-murray-australia.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endParaRPr lang="en-US" sz="9600" dirty="0">
              <a:solidFill>
                <a:srgbClr val="FF0000"/>
              </a:solidFill>
              <a:latin typeface="Algerian" pitchFamily="82" charset="0"/>
              <a:cs typeface="Aharoni" pitchFamily="2" charset="-79"/>
            </a:endParaRPr>
          </a:p>
        </p:txBody>
      </p:sp>
      <p:pic>
        <p:nvPicPr>
          <p:cNvPr id="4" name="Picture 3" descr="download.jpg"/>
          <p:cNvPicPr>
            <a:picLocks noChangeAspect="1"/>
          </p:cNvPicPr>
          <p:nvPr/>
        </p:nvPicPr>
        <p:blipFill>
          <a:blip r:embed="rId2"/>
          <a:stretch>
            <a:fillRect/>
          </a:stretch>
        </p:blipFill>
        <p:spPr>
          <a:xfrm>
            <a:off x="-9099" y="0"/>
            <a:ext cx="9143999" cy="685800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solidFill>
                  <a:srgbClr val="FF0000"/>
                </a:solidFill>
                <a:latin typeface="Aharoni" pitchFamily="2" charset="-79"/>
                <a:cs typeface="Aharoni" pitchFamily="2" charset="-79"/>
              </a:rPr>
              <a:t>Miel</a:t>
            </a:r>
            <a:r>
              <a:rPr lang="en-US" dirty="0" smtClean="0">
                <a:solidFill>
                  <a:srgbClr val="FF0000"/>
                </a:solidFill>
                <a:latin typeface="Aharoni" pitchFamily="2" charset="-79"/>
                <a:cs typeface="Aharoni" pitchFamily="2" charset="-79"/>
              </a:rPr>
              <a:t> Australian la </a:t>
            </a:r>
            <a:r>
              <a:rPr lang="en-US" dirty="0" err="1" smtClean="0">
                <a:solidFill>
                  <a:srgbClr val="FF0000"/>
                </a:solidFill>
                <a:latin typeface="Aharoni" pitchFamily="2" charset="-79"/>
                <a:cs typeface="Aharoni" pitchFamily="2" charset="-79"/>
              </a:rPr>
              <a:t>cuptor</a:t>
            </a:r>
            <a:r>
              <a:rPr lang="en-US" dirty="0" smtClean="0">
                <a:solidFill>
                  <a:srgbClr val="FF0000"/>
                </a:solidFill>
                <a:latin typeface="Aharoni" pitchFamily="2" charset="-79"/>
                <a:cs typeface="Aharoni" pitchFamily="2" charset="-79"/>
              </a:rPr>
              <a:t> </a:t>
            </a:r>
            <a:r>
              <a:rPr lang="ro-RO" dirty="0" smtClean="0">
                <a:solidFill>
                  <a:srgbClr val="FF0000"/>
                </a:solidFill>
                <a:latin typeface="Aharoni" pitchFamily="2" charset="-79"/>
                <a:cs typeface="Aharoni" pitchFamily="2" charset="-79"/>
              </a:rPr>
              <a:t>î</a:t>
            </a:r>
            <a:r>
              <a:rPr lang="en-US" dirty="0" smtClean="0">
                <a:solidFill>
                  <a:srgbClr val="FF0000"/>
                </a:solidFill>
                <a:latin typeface="Aharoni" pitchFamily="2" charset="-79"/>
                <a:cs typeface="Aharoni" pitchFamily="2" charset="-79"/>
              </a:rPr>
              <a:t>n </a:t>
            </a:r>
            <a:r>
              <a:rPr lang="en-US" dirty="0" err="1" smtClean="0">
                <a:solidFill>
                  <a:srgbClr val="FF0000"/>
                </a:solidFill>
                <a:latin typeface="Aharoni" pitchFamily="2" charset="-79"/>
                <a:cs typeface="Aharoni" pitchFamily="2" charset="-79"/>
              </a:rPr>
              <a:t>sos</a:t>
            </a:r>
            <a:r>
              <a:rPr lang="en-US" dirty="0" smtClean="0">
                <a:solidFill>
                  <a:srgbClr val="FF0000"/>
                </a:solidFill>
                <a:latin typeface="Aharoni" pitchFamily="2" charset="-79"/>
                <a:cs typeface="Aharoni" pitchFamily="2" charset="-79"/>
              </a:rPr>
              <a:t> de vin </a:t>
            </a:r>
            <a:r>
              <a:rPr lang="en-US" dirty="0" err="1" smtClean="0">
                <a:solidFill>
                  <a:srgbClr val="FF0000"/>
                </a:solidFill>
                <a:latin typeface="Aharoni" pitchFamily="2" charset="-79"/>
                <a:cs typeface="Aharoni" pitchFamily="2" charset="-79"/>
              </a:rPr>
              <a:t>ro</a:t>
            </a:r>
            <a:r>
              <a:rPr lang="ro-RO" dirty="0" smtClean="0">
                <a:solidFill>
                  <a:srgbClr val="FF0000"/>
                </a:solidFill>
                <a:latin typeface="Aharoni" pitchFamily="2" charset="-79"/>
                <a:cs typeface="Aharoni" pitchFamily="2" charset="-79"/>
              </a:rPr>
              <a:t>ș</a:t>
            </a:r>
            <a:r>
              <a:rPr lang="en-US" dirty="0" smtClean="0">
                <a:solidFill>
                  <a:srgbClr val="FF0000"/>
                </a:solidFill>
                <a:latin typeface="Aharoni" pitchFamily="2" charset="-79"/>
                <a:cs typeface="Aharoni" pitchFamily="2" charset="-79"/>
              </a:rPr>
              <a:t>u</a:t>
            </a:r>
            <a:endParaRPr lang="en-US" dirty="0">
              <a:solidFill>
                <a:srgbClr val="FF0000"/>
              </a:solidFill>
              <a:latin typeface="Aharoni" pitchFamily="2" charset="-79"/>
              <a:cs typeface="Aharoni" pitchFamily="2" charset="-79"/>
            </a:endParaRPr>
          </a:p>
        </p:txBody>
      </p:sp>
      <p:sp>
        <p:nvSpPr>
          <p:cNvPr id="3" name="Content Placeholder 2"/>
          <p:cNvSpPr>
            <a:spLocks noGrp="1"/>
          </p:cNvSpPr>
          <p:nvPr>
            <p:ph sz="quarter" idx="1"/>
          </p:nvPr>
        </p:nvSpPr>
        <p:spPr/>
        <p:txBody>
          <a:bodyPr>
            <a:normAutofit fontScale="70000" lnSpcReduction="20000"/>
          </a:bodyPr>
          <a:lstStyle/>
          <a:p>
            <a:r>
              <a:rPr lang="en-US" dirty="0" err="1" smtClean="0">
                <a:solidFill>
                  <a:srgbClr val="C00000"/>
                </a:solidFill>
              </a:rPr>
              <a:t>Ingrediente</a:t>
            </a:r>
            <a:r>
              <a:rPr lang="en-US" dirty="0" smtClean="0">
                <a:solidFill>
                  <a:srgbClr val="C00000"/>
                </a:solidFill>
              </a:rPr>
              <a:t>:</a:t>
            </a:r>
            <a:br>
              <a:rPr lang="en-US" dirty="0" smtClean="0">
                <a:solidFill>
                  <a:srgbClr val="C00000"/>
                </a:solidFill>
              </a:rPr>
            </a:br>
            <a:r>
              <a:rPr lang="en-US" dirty="0" smtClean="0">
                <a:solidFill>
                  <a:srgbClr val="C00000"/>
                </a:solidFill>
              </a:rPr>
              <a:t>-o pulp</a:t>
            </a:r>
            <a:r>
              <a:rPr lang="ro-RO" dirty="0" smtClean="0">
                <a:solidFill>
                  <a:srgbClr val="C00000"/>
                </a:solidFill>
              </a:rPr>
              <a:t>ă</a:t>
            </a:r>
            <a:r>
              <a:rPr lang="en-US" dirty="0" smtClean="0">
                <a:solidFill>
                  <a:srgbClr val="C00000"/>
                </a:solidFill>
              </a:rPr>
              <a:t> mare de </a:t>
            </a:r>
            <a:r>
              <a:rPr lang="en-US" dirty="0" err="1" smtClean="0">
                <a:solidFill>
                  <a:srgbClr val="C00000"/>
                </a:solidFill>
              </a:rPr>
              <a:t>miel</a:t>
            </a:r>
            <a:r>
              <a:rPr lang="en-US" dirty="0" smtClean="0">
                <a:solidFill>
                  <a:srgbClr val="C00000"/>
                </a:solidFill>
              </a:rPr>
              <a:t> (de 1,3 kg)</a:t>
            </a:r>
            <a:br>
              <a:rPr lang="en-US" dirty="0" smtClean="0">
                <a:solidFill>
                  <a:srgbClr val="C00000"/>
                </a:solidFill>
              </a:rPr>
            </a:br>
            <a:r>
              <a:rPr lang="en-US" dirty="0" smtClean="0">
                <a:solidFill>
                  <a:srgbClr val="C00000"/>
                </a:solidFill>
              </a:rPr>
              <a:t>-500 ml de vin </a:t>
            </a:r>
            <a:r>
              <a:rPr lang="en-US" dirty="0" err="1" smtClean="0">
                <a:solidFill>
                  <a:srgbClr val="C00000"/>
                </a:solidFill>
              </a:rPr>
              <a:t>ro</a:t>
            </a:r>
            <a:r>
              <a:rPr lang="ro-RO" dirty="0" smtClean="0">
                <a:solidFill>
                  <a:srgbClr val="C00000"/>
                </a:solidFill>
              </a:rPr>
              <a:t>ș</a:t>
            </a:r>
            <a:r>
              <a:rPr lang="en-US" dirty="0" smtClean="0">
                <a:solidFill>
                  <a:srgbClr val="C00000"/>
                </a:solidFill>
              </a:rPr>
              <a:t>u </a:t>
            </a:r>
            <a:r>
              <a:rPr lang="en-US" dirty="0" smtClean="0">
                <a:solidFill>
                  <a:srgbClr val="C00000"/>
                </a:solidFill>
              </a:rPr>
              <a:t>bun</a:t>
            </a:r>
            <a:br>
              <a:rPr lang="en-US" dirty="0" smtClean="0">
                <a:solidFill>
                  <a:srgbClr val="C00000"/>
                </a:solidFill>
              </a:rPr>
            </a:br>
            <a:r>
              <a:rPr lang="en-US" dirty="0" smtClean="0">
                <a:solidFill>
                  <a:srgbClr val="C00000"/>
                </a:solidFill>
              </a:rPr>
              <a:t>-3 </a:t>
            </a:r>
            <a:r>
              <a:rPr lang="en-US" dirty="0" err="1" smtClean="0">
                <a:solidFill>
                  <a:srgbClr val="C00000"/>
                </a:solidFill>
              </a:rPr>
              <a:t>morcovi</a:t>
            </a:r>
            <a:r>
              <a:rPr lang="en-US" dirty="0" smtClean="0">
                <a:solidFill>
                  <a:srgbClr val="C00000"/>
                </a:solidFill>
              </a:rPr>
              <a:t/>
            </a:r>
            <a:br>
              <a:rPr lang="en-US" dirty="0" smtClean="0">
                <a:solidFill>
                  <a:srgbClr val="C00000"/>
                </a:solidFill>
              </a:rPr>
            </a:br>
            <a:r>
              <a:rPr lang="en-US" dirty="0" smtClean="0">
                <a:solidFill>
                  <a:srgbClr val="C00000"/>
                </a:solidFill>
              </a:rPr>
              <a:t>-o </a:t>
            </a:r>
            <a:r>
              <a:rPr lang="en-US" dirty="0" err="1" smtClean="0">
                <a:solidFill>
                  <a:srgbClr val="C00000"/>
                </a:solidFill>
              </a:rPr>
              <a:t>ceap</a:t>
            </a:r>
            <a:r>
              <a:rPr lang="ro-RO" dirty="0" smtClean="0">
                <a:solidFill>
                  <a:srgbClr val="C00000"/>
                </a:solidFill>
              </a:rPr>
              <a:t>ă</a:t>
            </a:r>
            <a:r>
              <a:rPr lang="en-US" dirty="0" smtClean="0">
                <a:solidFill>
                  <a:srgbClr val="C00000"/>
                </a:solidFill>
              </a:rPr>
              <a:t/>
            </a:r>
            <a:br>
              <a:rPr lang="en-US" dirty="0" smtClean="0">
                <a:solidFill>
                  <a:srgbClr val="C00000"/>
                </a:solidFill>
              </a:rPr>
            </a:br>
            <a:r>
              <a:rPr lang="en-US" dirty="0" smtClean="0">
                <a:solidFill>
                  <a:srgbClr val="C00000"/>
                </a:solidFill>
              </a:rPr>
              <a:t>-</a:t>
            </a:r>
            <a:r>
              <a:rPr lang="ro-RO" dirty="0" smtClean="0">
                <a:solidFill>
                  <a:srgbClr val="C00000"/>
                </a:solidFill>
              </a:rPr>
              <a:t> </a:t>
            </a:r>
            <a:r>
              <a:rPr lang="en-US" dirty="0" smtClean="0">
                <a:solidFill>
                  <a:srgbClr val="C00000"/>
                </a:solidFill>
              </a:rPr>
              <a:t>c</a:t>
            </a:r>
            <a:r>
              <a:rPr lang="ro-RO" dirty="0">
                <a:solidFill>
                  <a:srgbClr val="C00000"/>
                </a:solidFill>
              </a:rPr>
              <a:t>â</a:t>
            </a:r>
            <a:r>
              <a:rPr lang="en-US" dirty="0" err="1" smtClean="0">
                <a:solidFill>
                  <a:srgbClr val="C00000"/>
                </a:solidFill>
              </a:rPr>
              <a:t>teva</a:t>
            </a:r>
            <a:r>
              <a:rPr lang="en-US" dirty="0" smtClean="0">
                <a:solidFill>
                  <a:srgbClr val="C00000"/>
                </a:solidFill>
              </a:rPr>
              <a:t> fire de </a:t>
            </a:r>
            <a:r>
              <a:rPr lang="en-US" dirty="0" err="1" smtClean="0">
                <a:solidFill>
                  <a:srgbClr val="C00000"/>
                </a:solidFill>
              </a:rPr>
              <a:t>rozmarin</a:t>
            </a:r>
            <a:r>
              <a:rPr lang="en-US" dirty="0" smtClean="0">
                <a:solidFill>
                  <a:srgbClr val="C00000"/>
                </a:solidFill>
              </a:rPr>
              <a:t/>
            </a:r>
            <a:br>
              <a:rPr lang="en-US" dirty="0" smtClean="0">
                <a:solidFill>
                  <a:srgbClr val="C00000"/>
                </a:solidFill>
              </a:rPr>
            </a:br>
            <a:r>
              <a:rPr lang="en-US" dirty="0" smtClean="0">
                <a:solidFill>
                  <a:srgbClr val="C00000"/>
                </a:solidFill>
              </a:rPr>
              <a:t>-</a:t>
            </a:r>
            <a:r>
              <a:rPr lang="ro-RO" dirty="0" smtClean="0">
                <a:solidFill>
                  <a:srgbClr val="C00000"/>
                </a:solidFill>
              </a:rPr>
              <a:t> </a:t>
            </a:r>
            <a:r>
              <a:rPr lang="en-US" dirty="0" smtClean="0">
                <a:solidFill>
                  <a:srgbClr val="C00000"/>
                </a:solidFill>
              </a:rPr>
              <a:t>4-5 </a:t>
            </a:r>
            <a:r>
              <a:rPr lang="en-US" dirty="0" smtClean="0">
                <a:solidFill>
                  <a:srgbClr val="C00000"/>
                </a:solidFill>
              </a:rPr>
              <a:t>c</a:t>
            </a:r>
            <a:r>
              <a:rPr lang="ro-RO" dirty="0" smtClean="0">
                <a:solidFill>
                  <a:srgbClr val="C00000"/>
                </a:solidFill>
              </a:rPr>
              <a:t>ă</a:t>
            </a:r>
            <a:r>
              <a:rPr lang="ro-RO" dirty="0">
                <a:solidFill>
                  <a:srgbClr val="C00000"/>
                </a:solidFill>
              </a:rPr>
              <a:t>ț</a:t>
            </a:r>
            <a:r>
              <a:rPr lang="en-US" dirty="0" err="1" smtClean="0">
                <a:solidFill>
                  <a:srgbClr val="C00000"/>
                </a:solidFill>
              </a:rPr>
              <a:t>ei</a:t>
            </a:r>
            <a:r>
              <a:rPr lang="en-US" dirty="0" smtClean="0">
                <a:solidFill>
                  <a:srgbClr val="C00000"/>
                </a:solidFill>
              </a:rPr>
              <a:t> de </a:t>
            </a:r>
            <a:r>
              <a:rPr lang="en-US" dirty="0" err="1" smtClean="0">
                <a:solidFill>
                  <a:srgbClr val="C00000"/>
                </a:solidFill>
              </a:rPr>
              <a:t>usturoi</a:t>
            </a:r>
            <a:endParaRPr lang="ro-RO" dirty="0">
              <a:solidFill>
                <a:srgbClr val="C00000"/>
              </a:solidFill>
            </a:endParaRPr>
          </a:p>
          <a:p>
            <a:r>
              <a:rPr lang="en-US" dirty="0" smtClean="0">
                <a:solidFill>
                  <a:srgbClr val="C00000"/>
                </a:solidFill>
              </a:rPr>
              <a:t>o </a:t>
            </a:r>
            <a:r>
              <a:rPr lang="en-US" dirty="0" err="1" smtClean="0">
                <a:solidFill>
                  <a:srgbClr val="C00000"/>
                </a:solidFill>
              </a:rPr>
              <a:t>linguri</a:t>
            </a:r>
            <a:r>
              <a:rPr lang="ro-RO" dirty="0" smtClean="0">
                <a:solidFill>
                  <a:srgbClr val="C00000"/>
                </a:solidFill>
              </a:rPr>
              <a:t>ță</a:t>
            </a:r>
            <a:r>
              <a:rPr lang="en-US" dirty="0" smtClean="0">
                <a:solidFill>
                  <a:srgbClr val="C00000"/>
                </a:solidFill>
              </a:rPr>
              <a:t> </a:t>
            </a:r>
            <a:r>
              <a:rPr lang="en-US" dirty="0" err="1" smtClean="0">
                <a:solidFill>
                  <a:srgbClr val="C00000"/>
                </a:solidFill>
              </a:rPr>
              <a:t>ras</a:t>
            </a:r>
            <a:r>
              <a:rPr lang="ro-RO" dirty="0" smtClean="0">
                <a:solidFill>
                  <a:srgbClr val="C00000"/>
                </a:solidFill>
              </a:rPr>
              <a:t>ă</a:t>
            </a:r>
            <a:r>
              <a:rPr lang="en-US" dirty="0" smtClean="0">
                <a:solidFill>
                  <a:srgbClr val="C00000"/>
                </a:solidFill>
              </a:rPr>
              <a:t> de </a:t>
            </a:r>
            <a:r>
              <a:rPr lang="en-US" dirty="0" err="1" smtClean="0">
                <a:solidFill>
                  <a:srgbClr val="C00000"/>
                </a:solidFill>
              </a:rPr>
              <a:t>pudr</a:t>
            </a:r>
            <a:r>
              <a:rPr lang="ro-RO" dirty="0" smtClean="0">
                <a:solidFill>
                  <a:srgbClr val="C00000"/>
                </a:solidFill>
              </a:rPr>
              <a:t>ă</a:t>
            </a:r>
            <a:r>
              <a:rPr lang="en-US" dirty="0" smtClean="0">
                <a:solidFill>
                  <a:srgbClr val="C00000"/>
                </a:solidFill>
              </a:rPr>
              <a:t> de </a:t>
            </a:r>
            <a:r>
              <a:rPr lang="en-US" dirty="0" err="1" smtClean="0">
                <a:solidFill>
                  <a:srgbClr val="C00000"/>
                </a:solidFill>
              </a:rPr>
              <a:t>ghimbir</a:t>
            </a:r>
            <a:r>
              <a:rPr lang="en-US" dirty="0" smtClean="0">
                <a:solidFill>
                  <a:srgbClr val="C00000"/>
                </a:solidFill>
              </a:rPr>
              <a:t> (</a:t>
            </a:r>
            <a:r>
              <a:rPr lang="en-US" dirty="0" err="1" smtClean="0">
                <a:solidFill>
                  <a:srgbClr val="C00000"/>
                </a:solidFill>
              </a:rPr>
              <a:t>sau</a:t>
            </a:r>
            <a:r>
              <a:rPr lang="en-US" dirty="0" smtClean="0">
                <a:solidFill>
                  <a:srgbClr val="C00000"/>
                </a:solidFill>
              </a:rPr>
              <a:t> o </a:t>
            </a:r>
            <a:r>
              <a:rPr lang="en-US" dirty="0" err="1" smtClean="0">
                <a:solidFill>
                  <a:srgbClr val="C00000"/>
                </a:solidFill>
              </a:rPr>
              <a:t>buc</a:t>
            </a:r>
            <a:r>
              <a:rPr lang="ro-RO" dirty="0" smtClean="0">
                <a:solidFill>
                  <a:srgbClr val="C00000"/>
                </a:solidFill>
              </a:rPr>
              <a:t>ățică</a:t>
            </a:r>
            <a:r>
              <a:rPr lang="en-US" dirty="0" smtClean="0">
                <a:solidFill>
                  <a:srgbClr val="C00000"/>
                </a:solidFill>
              </a:rPr>
              <a:t> de </a:t>
            </a:r>
            <a:r>
              <a:rPr lang="en-US" dirty="0" err="1" smtClean="0">
                <a:solidFill>
                  <a:srgbClr val="C00000"/>
                </a:solidFill>
              </a:rPr>
              <a:t>ghimbir</a:t>
            </a:r>
            <a:r>
              <a:rPr lang="en-US" dirty="0" smtClean="0">
                <a:solidFill>
                  <a:srgbClr val="C00000"/>
                </a:solidFill>
              </a:rPr>
              <a:t> r</a:t>
            </a:r>
            <a:r>
              <a:rPr lang="ro-RO" dirty="0" smtClean="0">
                <a:solidFill>
                  <a:srgbClr val="C00000"/>
                </a:solidFill>
              </a:rPr>
              <a:t>ă</a:t>
            </a:r>
            <a:r>
              <a:rPr lang="en-US" dirty="0" err="1" smtClean="0">
                <a:solidFill>
                  <a:srgbClr val="C00000"/>
                </a:solidFill>
              </a:rPr>
              <a:t>zuit</a:t>
            </a:r>
            <a:r>
              <a:rPr lang="ro-RO" dirty="0" smtClean="0">
                <a:solidFill>
                  <a:srgbClr val="C00000"/>
                </a:solidFill>
              </a:rPr>
              <a:t>ă</a:t>
            </a:r>
            <a:r>
              <a:rPr lang="en-US" dirty="0" smtClean="0">
                <a:solidFill>
                  <a:srgbClr val="C00000"/>
                </a:solidFill>
              </a:rPr>
              <a:t> fin)</a:t>
            </a:r>
          </a:p>
          <a:p>
            <a:r>
              <a:rPr lang="en-US" dirty="0" smtClean="0">
                <a:solidFill>
                  <a:srgbClr val="C00000"/>
                </a:solidFill>
              </a:rPr>
              <a:t>-o </a:t>
            </a:r>
            <a:r>
              <a:rPr lang="en-US" dirty="0" err="1" smtClean="0">
                <a:solidFill>
                  <a:srgbClr val="C00000"/>
                </a:solidFill>
              </a:rPr>
              <a:t>linguri</a:t>
            </a:r>
            <a:r>
              <a:rPr lang="ro-RO" dirty="0" smtClean="0">
                <a:solidFill>
                  <a:srgbClr val="C00000"/>
                </a:solidFill>
              </a:rPr>
              <a:t>ță</a:t>
            </a:r>
            <a:r>
              <a:rPr lang="en-US" dirty="0" smtClean="0">
                <a:solidFill>
                  <a:srgbClr val="C00000"/>
                </a:solidFill>
              </a:rPr>
              <a:t> </a:t>
            </a:r>
            <a:r>
              <a:rPr lang="en-US" dirty="0" err="1" smtClean="0">
                <a:solidFill>
                  <a:srgbClr val="C00000"/>
                </a:solidFill>
              </a:rPr>
              <a:t>ras</a:t>
            </a:r>
            <a:r>
              <a:rPr lang="ro-RO" dirty="0" smtClean="0">
                <a:solidFill>
                  <a:srgbClr val="C00000"/>
                </a:solidFill>
              </a:rPr>
              <a:t>ă</a:t>
            </a:r>
            <a:r>
              <a:rPr lang="en-US" dirty="0" smtClean="0">
                <a:solidFill>
                  <a:srgbClr val="C00000"/>
                </a:solidFill>
              </a:rPr>
              <a:t> de </a:t>
            </a:r>
            <a:r>
              <a:rPr lang="en-US" dirty="0" err="1" smtClean="0">
                <a:solidFill>
                  <a:srgbClr val="C00000"/>
                </a:solidFill>
              </a:rPr>
              <a:t>pudr</a:t>
            </a:r>
            <a:r>
              <a:rPr lang="ro-RO" dirty="0" smtClean="0">
                <a:solidFill>
                  <a:srgbClr val="C00000"/>
                </a:solidFill>
              </a:rPr>
              <a:t>ă</a:t>
            </a:r>
            <a:r>
              <a:rPr lang="en-US" dirty="0" smtClean="0">
                <a:solidFill>
                  <a:srgbClr val="C00000"/>
                </a:solidFill>
              </a:rPr>
              <a:t> de </a:t>
            </a:r>
            <a:r>
              <a:rPr lang="en-US" dirty="0" err="1" smtClean="0">
                <a:solidFill>
                  <a:srgbClr val="C00000"/>
                </a:solidFill>
              </a:rPr>
              <a:t>coriandru</a:t>
            </a:r>
            <a:r>
              <a:rPr lang="en-US" dirty="0" smtClean="0">
                <a:solidFill>
                  <a:srgbClr val="C00000"/>
                </a:solidFill>
              </a:rPr>
              <a:t/>
            </a:r>
            <a:br>
              <a:rPr lang="en-US" dirty="0" smtClean="0">
                <a:solidFill>
                  <a:srgbClr val="C00000"/>
                </a:solidFill>
              </a:rPr>
            </a:br>
            <a:r>
              <a:rPr lang="en-US" dirty="0" smtClean="0">
                <a:solidFill>
                  <a:srgbClr val="C00000"/>
                </a:solidFill>
              </a:rPr>
              <a:t>-</a:t>
            </a:r>
            <a:r>
              <a:rPr lang="en-US" dirty="0" err="1" smtClean="0">
                <a:solidFill>
                  <a:srgbClr val="C00000"/>
                </a:solidFill>
              </a:rPr>
              <a:t>ulei</a:t>
            </a:r>
            <a:r>
              <a:rPr lang="en-US" dirty="0" smtClean="0">
                <a:solidFill>
                  <a:srgbClr val="C00000"/>
                </a:solidFill>
              </a:rPr>
              <a:t> de m</a:t>
            </a:r>
            <a:r>
              <a:rPr lang="ro-RO" dirty="0" smtClean="0">
                <a:solidFill>
                  <a:srgbClr val="C00000"/>
                </a:solidFill>
              </a:rPr>
              <a:t>ă</a:t>
            </a:r>
            <a:r>
              <a:rPr lang="en-US" dirty="0" err="1" smtClean="0">
                <a:solidFill>
                  <a:srgbClr val="C00000"/>
                </a:solidFill>
              </a:rPr>
              <a:t>sline</a:t>
            </a:r>
            <a:r>
              <a:rPr lang="en-US" dirty="0" smtClean="0">
                <a:solidFill>
                  <a:srgbClr val="C00000"/>
                </a:solidFill>
              </a:rPr>
              <a:t/>
            </a:r>
            <a:br>
              <a:rPr lang="en-US" dirty="0" smtClean="0">
                <a:solidFill>
                  <a:srgbClr val="C00000"/>
                </a:solidFill>
              </a:rPr>
            </a:br>
            <a:r>
              <a:rPr lang="en-US" dirty="0" smtClean="0">
                <a:solidFill>
                  <a:srgbClr val="C00000"/>
                </a:solidFill>
              </a:rPr>
              <a:t>-o </a:t>
            </a:r>
            <a:r>
              <a:rPr lang="en-US" dirty="0" err="1" smtClean="0">
                <a:solidFill>
                  <a:srgbClr val="C00000"/>
                </a:solidFill>
              </a:rPr>
              <a:t>linguri</a:t>
            </a:r>
            <a:r>
              <a:rPr lang="ro-RO" dirty="0" smtClean="0">
                <a:solidFill>
                  <a:srgbClr val="C00000"/>
                </a:solidFill>
              </a:rPr>
              <a:t>ță</a:t>
            </a:r>
            <a:r>
              <a:rPr lang="en-US" dirty="0" smtClean="0">
                <a:solidFill>
                  <a:srgbClr val="C00000"/>
                </a:solidFill>
              </a:rPr>
              <a:t> cu v</a:t>
            </a:r>
            <a:r>
              <a:rPr lang="ro-RO" dirty="0" smtClean="0">
                <a:solidFill>
                  <a:srgbClr val="C00000"/>
                </a:solidFill>
              </a:rPr>
              <a:t>â</a:t>
            </a:r>
            <a:r>
              <a:rPr lang="en-US" dirty="0" err="1" smtClean="0">
                <a:solidFill>
                  <a:srgbClr val="C00000"/>
                </a:solidFill>
              </a:rPr>
              <a:t>rf</a:t>
            </a:r>
            <a:r>
              <a:rPr lang="en-US" dirty="0" smtClean="0">
                <a:solidFill>
                  <a:srgbClr val="C00000"/>
                </a:solidFill>
              </a:rPr>
              <a:t> de past</a:t>
            </a:r>
            <a:r>
              <a:rPr lang="ro-RO" dirty="0" smtClean="0">
                <a:solidFill>
                  <a:srgbClr val="C00000"/>
                </a:solidFill>
              </a:rPr>
              <a:t>ă</a:t>
            </a:r>
            <a:r>
              <a:rPr lang="en-US" dirty="0" smtClean="0">
                <a:solidFill>
                  <a:srgbClr val="C00000"/>
                </a:solidFill>
              </a:rPr>
              <a:t> de </a:t>
            </a:r>
            <a:r>
              <a:rPr lang="en-US" dirty="0" err="1" smtClean="0">
                <a:solidFill>
                  <a:srgbClr val="C00000"/>
                </a:solidFill>
              </a:rPr>
              <a:t>ardei</a:t>
            </a:r>
            <a:r>
              <a:rPr lang="en-US" dirty="0" smtClean="0">
                <a:solidFill>
                  <a:srgbClr val="C00000"/>
                </a:solidFill>
              </a:rPr>
              <a:t> </a:t>
            </a:r>
            <a:r>
              <a:rPr lang="en-US" dirty="0" err="1" smtClean="0">
                <a:solidFill>
                  <a:srgbClr val="C00000"/>
                </a:solidFill>
              </a:rPr>
              <a:t>iute</a:t>
            </a:r>
            <a:r>
              <a:rPr lang="en-US" dirty="0" smtClean="0">
                <a:solidFill>
                  <a:srgbClr val="C00000"/>
                </a:solidFill>
              </a:rPr>
              <a:t> (</a:t>
            </a:r>
            <a:r>
              <a:rPr lang="en-US" dirty="0" err="1" smtClean="0">
                <a:solidFill>
                  <a:srgbClr val="C00000"/>
                </a:solidFill>
              </a:rPr>
              <a:t>sau</a:t>
            </a:r>
            <a:r>
              <a:rPr lang="en-US" dirty="0" smtClean="0">
                <a:solidFill>
                  <a:srgbClr val="C00000"/>
                </a:solidFill>
              </a:rPr>
              <a:t> </a:t>
            </a:r>
            <a:r>
              <a:rPr lang="en-US" u="sng" dirty="0" smtClean="0">
                <a:solidFill>
                  <a:srgbClr val="C00000"/>
                </a:solidFill>
              </a:rPr>
              <a:t>c</a:t>
            </a:r>
            <a:r>
              <a:rPr lang="ro-RO" u="sng" dirty="0" smtClean="0">
                <a:solidFill>
                  <a:srgbClr val="C00000"/>
                </a:solidFill>
              </a:rPr>
              <a:t>â</a:t>
            </a:r>
            <a:r>
              <a:rPr lang="en-US" u="sng" dirty="0" smtClean="0">
                <a:solidFill>
                  <a:srgbClr val="C00000"/>
                </a:solidFill>
              </a:rPr>
              <a:t>t</a:t>
            </a:r>
            <a:r>
              <a:rPr lang="en-US" dirty="0" smtClean="0">
                <a:solidFill>
                  <a:srgbClr val="C00000"/>
                </a:solidFill>
              </a:rPr>
              <a:t> </a:t>
            </a:r>
            <a:r>
              <a:rPr lang="en-US" dirty="0" err="1" smtClean="0">
                <a:solidFill>
                  <a:srgbClr val="C00000"/>
                </a:solidFill>
              </a:rPr>
              <a:t>dori</a:t>
            </a:r>
            <a:r>
              <a:rPr lang="ro-RO" dirty="0" smtClean="0">
                <a:solidFill>
                  <a:srgbClr val="C00000"/>
                </a:solidFill>
              </a:rPr>
              <a:t>ț</a:t>
            </a:r>
            <a:r>
              <a:rPr lang="en-US" dirty="0" err="1" smtClean="0">
                <a:solidFill>
                  <a:srgbClr val="C00000"/>
                </a:solidFill>
              </a:rPr>
              <a:t>i</a:t>
            </a:r>
            <a:r>
              <a:rPr lang="en-US" dirty="0" smtClean="0">
                <a:solidFill>
                  <a:srgbClr val="C00000"/>
                </a:solidFill>
              </a:rPr>
              <a:t>)</a:t>
            </a:r>
            <a:br>
              <a:rPr lang="en-US" dirty="0" smtClean="0">
                <a:solidFill>
                  <a:srgbClr val="C00000"/>
                </a:solidFill>
              </a:rPr>
            </a:br>
            <a:r>
              <a:rPr lang="en-US" dirty="0" smtClean="0">
                <a:solidFill>
                  <a:srgbClr val="C00000"/>
                </a:solidFill>
              </a:rPr>
              <a:t>-</a:t>
            </a:r>
            <a:r>
              <a:rPr lang="en-US" dirty="0" err="1" smtClean="0">
                <a:solidFill>
                  <a:srgbClr val="C00000"/>
                </a:solidFill>
              </a:rPr>
              <a:t>sare</a:t>
            </a:r>
            <a:r>
              <a:rPr lang="en-US" dirty="0" smtClean="0">
                <a:solidFill>
                  <a:srgbClr val="C00000"/>
                </a:solidFill>
              </a:rPr>
              <a:t> </a:t>
            </a:r>
            <a:r>
              <a:rPr lang="en-US" dirty="0" err="1" smtClean="0">
                <a:solidFill>
                  <a:srgbClr val="C00000"/>
                </a:solidFill>
              </a:rPr>
              <a:t>marin</a:t>
            </a:r>
            <a:r>
              <a:rPr lang="ro-RO" dirty="0" smtClean="0">
                <a:solidFill>
                  <a:srgbClr val="C00000"/>
                </a:solidFill>
              </a:rPr>
              <a:t>ă</a:t>
            </a:r>
            <a:r>
              <a:rPr lang="en-US" dirty="0" smtClean="0">
                <a:solidFill>
                  <a:srgbClr val="C00000"/>
                </a:solidFill>
              </a:rPr>
              <a:t/>
            </a:r>
            <a:br>
              <a:rPr lang="en-US" dirty="0" smtClean="0">
                <a:solidFill>
                  <a:srgbClr val="C00000"/>
                </a:solidFill>
              </a:rPr>
            </a:br>
            <a:r>
              <a:rPr lang="en-US" dirty="0" smtClean="0">
                <a:solidFill>
                  <a:srgbClr val="C00000"/>
                </a:solidFill>
              </a:rPr>
              <a:t>-piper </a:t>
            </a:r>
            <a:r>
              <a:rPr lang="en-US" dirty="0" err="1" smtClean="0">
                <a:solidFill>
                  <a:srgbClr val="C00000"/>
                </a:solidFill>
              </a:rPr>
              <a:t>negru</a:t>
            </a:r>
            <a:endParaRPr lang="en-US" dirty="0" smtClean="0">
              <a:solidFill>
                <a:srgbClr val="C00000"/>
              </a:solidFill>
            </a:endParaRPr>
          </a:p>
          <a:p>
            <a:endParaRPr lang="en-US" dirty="0"/>
          </a:p>
        </p:txBody>
      </p:sp>
      <p:pic>
        <p:nvPicPr>
          <p:cNvPr id="5" name="Content Placeholder 4" descr="pictureDisplay.jpg"/>
          <p:cNvPicPr>
            <a:picLocks noGrp="1" noChangeAspect="1"/>
          </p:cNvPicPr>
          <p:nvPr>
            <p:ph sz="quarter" idx="2"/>
          </p:nvPr>
        </p:nvPicPr>
        <p:blipFill>
          <a:blip r:embed="rId2"/>
          <a:stretch>
            <a:fillRect/>
          </a:stretch>
        </p:blipFill>
        <p:spPr>
          <a:xfrm>
            <a:off x="5181600" y="1600200"/>
            <a:ext cx="3028950" cy="2028825"/>
          </a:xfrm>
        </p:spPr>
      </p:pic>
      <p:pic>
        <p:nvPicPr>
          <p:cNvPr id="6" name="Picture 5" descr="pictureDisplay (1).jpg"/>
          <p:cNvPicPr>
            <a:picLocks noChangeAspect="1"/>
          </p:cNvPicPr>
          <p:nvPr/>
        </p:nvPicPr>
        <p:blipFill>
          <a:blip r:embed="rId3"/>
          <a:stretch>
            <a:fillRect/>
          </a:stretch>
        </p:blipFill>
        <p:spPr>
          <a:xfrm>
            <a:off x="5181600" y="4038600"/>
            <a:ext cx="3028950" cy="2028825"/>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7200" b="1" dirty="0" err="1" smtClean="0">
                <a:solidFill>
                  <a:srgbClr val="002060"/>
                </a:solidFill>
              </a:rPr>
              <a:t>Bibliografie</a:t>
            </a:r>
            <a:endParaRPr lang="en-US" sz="7200" b="1" dirty="0">
              <a:solidFill>
                <a:srgbClr val="002060"/>
              </a:solidFill>
            </a:endParaRPr>
          </a:p>
        </p:txBody>
      </p:sp>
      <p:sp>
        <p:nvSpPr>
          <p:cNvPr id="3" name="Content Placeholder 2"/>
          <p:cNvSpPr>
            <a:spLocks noGrp="1"/>
          </p:cNvSpPr>
          <p:nvPr>
            <p:ph sz="quarter" idx="1"/>
          </p:nvPr>
        </p:nvSpPr>
        <p:spPr/>
        <p:txBody>
          <a:bodyPr>
            <a:normAutofit lnSpcReduction="10000"/>
          </a:bodyPr>
          <a:lstStyle/>
          <a:p>
            <a:r>
              <a:rPr lang="en-US" dirty="0" err="1" smtClean="0"/>
              <a:t>Clima</a:t>
            </a:r>
            <a:r>
              <a:rPr lang="en-US" dirty="0" smtClean="0"/>
              <a:t> din Australia : </a:t>
            </a:r>
            <a:r>
              <a:rPr lang="en-US" dirty="0" smtClean="0">
                <a:hlinkClick r:id="rId2"/>
              </a:rPr>
              <a:t>http://ro.wikipedia.org/wiki/Australia</a:t>
            </a:r>
            <a:endParaRPr lang="en-US" dirty="0" smtClean="0"/>
          </a:p>
          <a:p>
            <a:r>
              <a:rPr lang="en-US" dirty="0" err="1" smtClean="0"/>
              <a:t>Piperul</a:t>
            </a:r>
            <a:r>
              <a:rPr lang="en-US" dirty="0" smtClean="0"/>
              <a:t> de </a:t>
            </a:r>
            <a:r>
              <a:rPr lang="en-US" dirty="0" err="1" smtClean="0"/>
              <a:t>munte</a:t>
            </a:r>
            <a:r>
              <a:rPr lang="en-US" dirty="0" smtClean="0"/>
              <a:t> Australian</a:t>
            </a:r>
          </a:p>
          <a:p>
            <a:r>
              <a:rPr lang="en-US" dirty="0" smtClean="0">
                <a:hlinkClick r:id="rId3"/>
              </a:rPr>
              <a:t>http://magazinuldemirodenii.ro/hot-spot/58-piper-de-munte-australian.html</a:t>
            </a:r>
            <a:endParaRPr lang="en-US" dirty="0" smtClean="0"/>
          </a:p>
          <a:p>
            <a:r>
              <a:rPr lang="en-US" dirty="0" err="1" smtClean="0"/>
              <a:t>Fulgii</a:t>
            </a:r>
            <a:r>
              <a:rPr lang="en-US" dirty="0" smtClean="0"/>
              <a:t> de </a:t>
            </a:r>
            <a:r>
              <a:rPr lang="en-US" dirty="0" err="1" smtClean="0"/>
              <a:t>sare</a:t>
            </a:r>
            <a:r>
              <a:rPr lang="en-US" dirty="0" smtClean="0"/>
              <a:t> din </a:t>
            </a:r>
            <a:r>
              <a:rPr lang="en-US" dirty="0" err="1" smtClean="0"/>
              <a:t>raul</a:t>
            </a:r>
            <a:r>
              <a:rPr lang="en-US" dirty="0" smtClean="0"/>
              <a:t> Murray : </a:t>
            </a:r>
            <a:r>
              <a:rPr lang="en-US" dirty="0" smtClean="0">
                <a:hlinkClick r:id="rId4"/>
              </a:rPr>
              <a:t>http://magazinuldemirodenii.ro/saruri/127-fulgi-de-sare-din-raul-murray-australia.html</a:t>
            </a:r>
            <a:endParaRPr lang="en-US" dirty="0" smtClean="0"/>
          </a:p>
          <a:p>
            <a:r>
              <a:rPr lang="en-US" dirty="0" smtClean="0"/>
              <a:t>Re</a:t>
            </a:r>
            <a:r>
              <a:rPr lang="ro-RO" dirty="0" smtClean="0"/>
              <a:t>țetă</a:t>
            </a:r>
            <a:r>
              <a:rPr lang="en-US" dirty="0" smtClean="0"/>
              <a:t> de </a:t>
            </a:r>
            <a:r>
              <a:rPr lang="en-US" dirty="0" err="1" smtClean="0"/>
              <a:t>Miel</a:t>
            </a:r>
            <a:r>
              <a:rPr lang="en-US" dirty="0" smtClean="0"/>
              <a:t> Australian : </a:t>
            </a:r>
            <a:r>
              <a:rPr lang="en-US" dirty="0" smtClean="0">
                <a:hlinkClick r:id="rId5"/>
              </a:rPr>
              <a:t>http://www.retetedevis.ro/2011/01/miel-australian-la-cuptor-in-sos-de-vin.html</a:t>
            </a:r>
            <a:endParaRPr lang="en-US" dirty="0" smtClean="0"/>
          </a:p>
          <a:p>
            <a:pPr marL="0" indent="0">
              <a:buNone/>
            </a:pPr>
            <a:endParaRPr lang="en-US" dirty="0" smtClean="0"/>
          </a:p>
          <a:p>
            <a:pPr>
              <a:buNone/>
            </a:pPr>
            <a:endParaRPr lang="en-US" dirty="0" smtClean="0"/>
          </a:p>
          <a:p>
            <a:endParaRPr lang="en-US" dirty="0"/>
          </a:p>
        </p:txBody>
      </p:sp>
      <p:sp>
        <p:nvSpPr>
          <p:cNvPr id="4" name="Rectangle 3"/>
          <p:cNvSpPr/>
          <p:nvPr/>
        </p:nvSpPr>
        <p:spPr>
          <a:xfrm>
            <a:off x="2286000" y="3105835"/>
            <a:ext cx="4572000" cy="369332"/>
          </a:xfrm>
          <a:prstGeom prst="rect">
            <a:avLst/>
          </a:prstGeom>
        </p:spPr>
        <p:txBody>
          <a:bodyPr>
            <a:spAutoFit/>
          </a:bodyPr>
          <a:lstStyle/>
          <a:p>
            <a:r>
              <a:rPr lang="en-US" dirty="0" smtClean="0"/>
              <a:t>http://</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Proiect</a:t>
            </a:r>
            <a:r>
              <a:rPr lang="en-US" dirty="0" smtClean="0"/>
              <a:t> </a:t>
            </a:r>
            <a:r>
              <a:rPr lang="en-US" dirty="0" err="1" smtClean="0"/>
              <a:t>realizat</a:t>
            </a:r>
            <a:r>
              <a:rPr lang="en-US" dirty="0" smtClean="0"/>
              <a:t> de:</a:t>
            </a:r>
            <a:br>
              <a:rPr lang="en-US" dirty="0" smtClean="0"/>
            </a:br>
            <a:endParaRPr lang="en-US" dirty="0"/>
          </a:p>
        </p:txBody>
      </p:sp>
      <p:sp>
        <p:nvSpPr>
          <p:cNvPr id="3" name="Content Placeholder 2"/>
          <p:cNvSpPr>
            <a:spLocks noGrp="1"/>
          </p:cNvSpPr>
          <p:nvPr>
            <p:ph sz="quarter" idx="1"/>
          </p:nvPr>
        </p:nvSpPr>
        <p:spPr>
          <a:xfrm>
            <a:off x="457200" y="1066800"/>
            <a:ext cx="8229600" cy="5059363"/>
          </a:xfrm>
        </p:spPr>
        <p:txBody>
          <a:bodyPr>
            <a:normAutofit/>
          </a:bodyPr>
          <a:lstStyle/>
          <a:p>
            <a:r>
              <a:rPr lang="en-US" dirty="0" err="1" smtClean="0"/>
              <a:t>Olaru</a:t>
            </a:r>
            <a:r>
              <a:rPr lang="en-US" dirty="0" smtClean="0"/>
              <a:t> Alexandra </a:t>
            </a:r>
            <a:r>
              <a:rPr lang="en-US" dirty="0" err="1" smtClean="0"/>
              <a:t>Ioana</a:t>
            </a:r>
            <a:endParaRPr lang="en-US" dirty="0" smtClean="0"/>
          </a:p>
          <a:p>
            <a:r>
              <a:rPr lang="en-US" dirty="0" err="1" smtClean="0"/>
              <a:t>Pestri</a:t>
            </a:r>
            <a:r>
              <a:rPr lang="ro-RO" dirty="0" smtClean="0"/>
              <a:t>ş</a:t>
            </a:r>
            <a:r>
              <a:rPr lang="en-US" dirty="0" smtClean="0"/>
              <a:t>or </a:t>
            </a:r>
            <a:r>
              <a:rPr lang="en-US" dirty="0" err="1" smtClean="0"/>
              <a:t>Denisa</a:t>
            </a:r>
            <a:r>
              <a:rPr lang="en-US" dirty="0" smtClean="0"/>
              <a:t> </a:t>
            </a:r>
            <a:r>
              <a:rPr lang="en-US" dirty="0" err="1" smtClean="0"/>
              <a:t>Florinela</a:t>
            </a:r>
            <a:endParaRPr lang="en-US" dirty="0" smtClean="0"/>
          </a:p>
          <a:p>
            <a:r>
              <a:rPr lang="en-US" dirty="0" err="1" smtClean="0"/>
              <a:t>Postelnicu</a:t>
            </a:r>
            <a:r>
              <a:rPr lang="en-US" dirty="0" smtClean="0"/>
              <a:t> </a:t>
            </a:r>
            <a:r>
              <a:rPr lang="en-US" dirty="0" err="1" smtClean="0"/>
              <a:t>Iliana</a:t>
            </a:r>
            <a:endParaRPr lang="en-US" dirty="0" smtClean="0"/>
          </a:p>
          <a:p>
            <a:r>
              <a:rPr lang="en-US" dirty="0" err="1" smtClean="0"/>
              <a:t>Soare</a:t>
            </a:r>
            <a:r>
              <a:rPr lang="en-US" dirty="0" smtClean="0"/>
              <a:t> Cristina </a:t>
            </a:r>
            <a:r>
              <a:rPr lang="en-US" dirty="0" err="1" smtClean="0"/>
              <a:t>Nicoleta</a:t>
            </a:r>
            <a:endParaRPr lang="ro-RO" dirty="0" smtClean="0"/>
          </a:p>
          <a:p>
            <a:r>
              <a:rPr lang="ro-RO" dirty="0" smtClean="0"/>
              <a:t>Ţiboacă Elena Denisa</a:t>
            </a:r>
          </a:p>
          <a:p>
            <a:pPr>
              <a:buNone/>
            </a:pPr>
            <a:r>
              <a:rPr lang="ro-RO" dirty="0" smtClean="0"/>
              <a:t>Clasa a X-a G</a:t>
            </a:r>
          </a:p>
          <a:p>
            <a:pPr>
              <a:buNone/>
            </a:pPr>
            <a:r>
              <a:rPr lang="ro-RO" dirty="0" smtClean="0"/>
              <a:t>Colegiul Naţional </a:t>
            </a:r>
            <a:r>
              <a:rPr lang="en-US" dirty="0" smtClean="0"/>
              <a:t>“</a:t>
            </a:r>
            <a:r>
              <a:rPr lang="en-US" dirty="0" err="1" smtClean="0"/>
              <a:t>Mihai</a:t>
            </a:r>
            <a:r>
              <a:rPr lang="en-US" dirty="0" smtClean="0"/>
              <a:t> </a:t>
            </a:r>
            <a:r>
              <a:rPr lang="en-US" dirty="0" err="1" smtClean="0"/>
              <a:t>Eminescu</a:t>
            </a:r>
            <a:r>
              <a:rPr lang="en-US" dirty="0" smtClean="0"/>
              <a:t>” </a:t>
            </a:r>
            <a:r>
              <a:rPr lang="en-US" dirty="0" err="1" smtClean="0"/>
              <a:t>Buz</a:t>
            </a:r>
            <a:r>
              <a:rPr lang="ro-RO" dirty="0" smtClean="0"/>
              <a:t>ău</a:t>
            </a:r>
          </a:p>
          <a:p>
            <a:pPr>
              <a:buNone/>
            </a:pPr>
            <a:r>
              <a:rPr lang="ro-RO" dirty="0" smtClean="0"/>
              <a:t>Profesor coordonator</a:t>
            </a:r>
            <a:r>
              <a:rPr lang="en-US" dirty="0" smtClean="0"/>
              <a:t>: </a:t>
            </a:r>
            <a:r>
              <a:rPr lang="en-US" dirty="0" err="1" smtClean="0"/>
              <a:t>Albu</a:t>
            </a:r>
            <a:r>
              <a:rPr lang="en-US" dirty="0" smtClean="0"/>
              <a:t> Daniela</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rgbClr val="FF0000"/>
                </a:solidFill>
                <a:latin typeface="Algerian" pitchFamily="82" charset="0"/>
              </a:rPr>
              <a:t>A </a:t>
            </a:r>
            <a:r>
              <a:rPr lang="en-US" b="1" dirty="0" err="1" smtClean="0">
                <a:solidFill>
                  <a:srgbClr val="FF0000"/>
                </a:solidFill>
                <a:latin typeface="Algerian" pitchFamily="82" charset="0"/>
              </a:rPr>
              <a:t>fost</a:t>
            </a:r>
            <a:r>
              <a:rPr lang="en-US" b="1" dirty="0" smtClean="0">
                <a:solidFill>
                  <a:srgbClr val="FF0000"/>
                </a:solidFill>
                <a:latin typeface="Algerian" pitchFamily="82" charset="0"/>
              </a:rPr>
              <a:t> </a:t>
            </a:r>
            <a:r>
              <a:rPr lang="en-US" b="1" dirty="0" err="1" smtClean="0">
                <a:solidFill>
                  <a:srgbClr val="FF0000"/>
                </a:solidFill>
                <a:latin typeface="Algerian" pitchFamily="82" charset="0"/>
              </a:rPr>
              <a:t>odat</a:t>
            </a:r>
            <a:r>
              <a:rPr lang="ro-RO" b="1" dirty="0" smtClean="0">
                <a:solidFill>
                  <a:srgbClr val="FF0000"/>
                </a:solidFill>
                <a:latin typeface="Algerian" pitchFamily="82" charset="0"/>
              </a:rPr>
              <a:t>ă </a:t>
            </a:r>
            <a:r>
              <a:rPr lang="en-US" b="1" dirty="0" smtClean="0">
                <a:solidFill>
                  <a:srgbClr val="FF0000"/>
                </a:solidFill>
                <a:latin typeface="Algerian" pitchFamily="82" charset="0"/>
              </a:rPr>
              <a:t>…</a:t>
            </a:r>
            <a:r>
              <a:rPr lang="en-US" b="1" dirty="0" smtClean="0">
                <a:solidFill>
                  <a:srgbClr val="FF0000"/>
                </a:solidFill>
                <a:latin typeface="Algerian" pitchFamily="82" charset="0"/>
              </a:rPr>
              <a:t/>
            </a:r>
            <a:br>
              <a:rPr lang="en-US" b="1" dirty="0" smtClean="0">
                <a:solidFill>
                  <a:srgbClr val="FF0000"/>
                </a:solidFill>
                <a:latin typeface="Algerian" pitchFamily="82" charset="0"/>
              </a:rPr>
            </a:br>
            <a:endParaRPr lang="en-US" b="1" dirty="0">
              <a:solidFill>
                <a:srgbClr val="FF0000"/>
              </a:solidFill>
              <a:latin typeface="Algerian" pitchFamily="82" charset="0"/>
            </a:endParaRPr>
          </a:p>
        </p:txBody>
      </p:sp>
      <p:sp>
        <p:nvSpPr>
          <p:cNvPr id="3" name="Content Placeholder 2"/>
          <p:cNvSpPr>
            <a:spLocks noGrp="1"/>
          </p:cNvSpPr>
          <p:nvPr>
            <p:ph sz="quarter" idx="1"/>
          </p:nvPr>
        </p:nvSpPr>
        <p:spPr>
          <a:xfrm>
            <a:off x="457200" y="1066800"/>
            <a:ext cx="8229600" cy="5059363"/>
          </a:xfrm>
        </p:spPr>
        <p:txBody>
          <a:bodyPr>
            <a:normAutofit/>
          </a:bodyPr>
          <a:lstStyle/>
          <a:p>
            <a:pPr algn="just"/>
            <a:r>
              <a:rPr lang="vi-VN" dirty="0" smtClean="0">
                <a:solidFill>
                  <a:srgbClr val="C00000"/>
                </a:solidFill>
              </a:rPr>
              <a:t>Dintotdeauna mirodeniile au născut poveşti fascinante. Istoria lor a început să fie scrisă odată cu apariţia omului primitiv care folosea diferite frunze în care </a:t>
            </a:r>
            <a:r>
              <a:rPr lang="ro-RO" dirty="0" smtClean="0">
                <a:solidFill>
                  <a:srgbClr val="C00000"/>
                </a:solidFill>
              </a:rPr>
              <a:t>î</a:t>
            </a:r>
            <a:r>
              <a:rPr lang="vi-VN" dirty="0" smtClean="0">
                <a:solidFill>
                  <a:srgbClr val="C00000"/>
                </a:solidFill>
              </a:rPr>
              <a:t>şi înf</a:t>
            </a:r>
            <a:r>
              <a:rPr lang="ro-RO" dirty="0" smtClean="0">
                <a:solidFill>
                  <a:srgbClr val="C00000"/>
                </a:solidFill>
              </a:rPr>
              <a:t>ăș</a:t>
            </a:r>
            <a:r>
              <a:rPr lang="vi-VN" dirty="0" smtClean="0">
                <a:solidFill>
                  <a:srgbClr val="C00000"/>
                </a:solidFill>
              </a:rPr>
              <a:t>ura mâncarea. </a:t>
            </a:r>
            <a:endParaRPr lang="en-US" dirty="0" smtClean="0">
              <a:solidFill>
                <a:srgbClr val="C00000"/>
              </a:solidFill>
            </a:endParaRPr>
          </a:p>
          <a:p>
            <a:pPr algn="just"/>
            <a:r>
              <a:rPr lang="vi-VN" dirty="0" smtClean="0">
                <a:solidFill>
                  <a:srgbClr val="C00000"/>
                </a:solidFill>
              </a:rPr>
              <a:t>Arheologii </a:t>
            </a:r>
            <a:r>
              <a:rPr lang="vi-VN" dirty="0" smtClean="0">
                <a:solidFill>
                  <a:srgbClr val="C00000"/>
                </a:solidFill>
              </a:rPr>
              <a:t>au descoperit papirusuri sau bucăţi de piatră pe care asirienii sau egiptenii au trecut proprietăţile inegalabile ale mirodenilor în tratarea anumitor boli.</a:t>
            </a:r>
            <a:endParaRPr lang="en-US" dirty="0">
              <a:solidFill>
                <a:srgbClr val="C0000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3352800"/>
            <a:ext cx="8153400" cy="3276600"/>
          </a:xfrm>
        </p:spPr>
        <p:txBody>
          <a:bodyPr>
            <a:normAutofit/>
          </a:bodyPr>
          <a:lstStyle/>
          <a:p>
            <a:pPr algn="just"/>
            <a:r>
              <a:rPr lang="vi-VN" dirty="0" smtClean="0"/>
              <a:t> </a:t>
            </a:r>
            <a:r>
              <a:rPr lang="vi-VN" dirty="0" smtClean="0">
                <a:solidFill>
                  <a:srgbClr val="C00000"/>
                </a:solidFill>
              </a:rPr>
              <a:t>Putem spune că mirodeniile au schimbat harta lumii. Atunci când Columb a pornit să descopere Indiile, el nu a navigat pentru a aduce aur sau diamante, a pornit după piper. </a:t>
            </a:r>
            <a:br>
              <a:rPr lang="vi-VN" dirty="0" smtClean="0">
                <a:solidFill>
                  <a:srgbClr val="C00000"/>
                </a:solidFill>
              </a:rPr>
            </a:br>
            <a:r>
              <a:rPr lang="vi-VN" dirty="0" smtClean="0">
                <a:solidFill>
                  <a:srgbClr val="C00000"/>
                </a:solidFill>
              </a:rPr>
              <a:t>        Anasonul, muştarul, şofranul sau susanul sunt printre cele mai vechi condimente </a:t>
            </a:r>
            <a:r>
              <a:rPr lang="vi-VN" dirty="0" smtClean="0">
                <a:solidFill>
                  <a:srgbClr val="C00000"/>
                </a:solidFill>
              </a:rPr>
              <a:t>folosite</a:t>
            </a:r>
            <a:r>
              <a:rPr lang="ro-RO" dirty="0" smtClean="0">
                <a:solidFill>
                  <a:srgbClr val="C00000"/>
                </a:solidFill>
              </a:rPr>
              <a:t> </a:t>
            </a:r>
            <a:r>
              <a:rPr lang="vi-VN" dirty="0" smtClean="0">
                <a:solidFill>
                  <a:srgbClr val="C00000"/>
                </a:solidFill>
              </a:rPr>
              <a:t>...</a:t>
            </a:r>
            <a:r>
              <a:rPr lang="vi-VN" dirty="0" smtClean="0">
                <a:solidFill>
                  <a:srgbClr val="C00000"/>
                </a:solidFill>
              </a:rPr>
              <a:t> </a:t>
            </a:r>
            <a:br>
              <a:rPr lang="vi-VN" dirty="0" smtClean="0">
                <a:solidFill>
                  <a:srgbClr val="C00000"/>
                </a:solidFill>
              </a:rPr>
            </a:br>
            <a:r>
              <a:rPr lang="vi-VN" dirty="0" smtClean="0">
                <a:solidFill>
                  <a:srgbClr val="C00000"/>
                </a:solidFill>
              </a:rPr>
              <a:t>        În Cămara cu mirodenii găsiţi toate condimentele cunoscute, precum şi diferite amestecuri şi uleiuri.</a:t>
            </a:r>
            <a:endParaRPr lang="en-US" dirty="0">
              <a:solidFill>
                <a:srgbClr val="C00000"/>
              </a:solidFill>
            </a:endParaRPr>
          </a:p>
        </p:txBody>
      </p:sp>
      <p:pic>
        <p:nvPicPr>
          <p:cNvPr id="5" name="Content Placeholder 4" descr="mirodenii_sus.jpg"/>
          <p:cNvPicPr>
            <a:picLocks noGrp="1" noChangeAspect="1"/>
          </p:cNvPicPr>
          <p:nvPr>
            <p:ph sz="quarter" idx="2"/>
          </p:nvPr>
        </p:nvPicPr>
        <p:blipFill>
          <a:blip r:embed="rId2"/>
          <a:stretch>
            <a:fillRect/>
          </a:stretch>
        </p:blipFill>
        <p:spPr>
          <a:xfrm>
            <a:off x="533400" y="0"/>
            <a:ext cx="8077200" cy="3253292"/>
          </a:xfr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err="1" smtClean="0">
                <a:solidFill>
                  <a:srgbClr val="002060"/>
                </a:solidFill>
              </a:rPr>
              <a:t>Clima</a:t>
            </a:r>
            <a:r>
              <a:rPr lang="en-US" b="1" dirty="0" smtClean="0">
                <a:solidFill>
                  <a:srgbClr val="002060"/>
                </a:solidFill>
              </a:rPr>
              <a:t> din Australia</a:t>
            </a:r>
            <a:r>
              <a:rPr lang="en-US" dirty="0" smtClean="0"/>
              <a:t/>
            </a:r>
            <a:br>
              <a:rPr lang="en-US" dirty="0" smtClean="0"/>
            </a:br>
            <a:endParaRPr lang="en-US" dirty="0"/>
          </a:p>
        </p:txBody>
      </p:sp>
      <p:sp>
        <p:nvSpPr>
          <p:cNvPr id="3" name="Content Placeholder 2"/>
          <p:cNvSpPr>
            <a:spLocks noGrp="1"/>
          </p:cNvSpPr>
          <p:nvPr>
            <p:ph sz="quarter" idx="1"/>
          </p:nvPr>
        </p:nvSpPr>
        <p:spPr/>
        <p:txBody>
          <a:bodyPr>
            <a:normAutofit fontScale="92500"/>
          </a:bodyPr>
          <a:lstStyle/>
          <a:p>
            <a:r>
              <a:rPr lang="vi-VN" dirty="0" smtClean="0">
                <a:solidFill>
                  <a:srgbClr val="7030A0"/>
                </a:solidFill>
              </a:rPr>
              <a:t>Cea mai mare parte a Australiei este foarte secetoasă. În timpul verii, care ține din decembrie până-n februarie, există valuri de căldură frecvente, iar temperaturile ating în general 38 grade Celsius. Unele părți sunt umede, în general regiunile de coastă estice și Insula Tasmania. Efectele neplăcute sunt într-o oarecare măsură atenuate de brize vestice răcoroase care suflă în tot timpul anului. În zone restrânse din Australia de Sud și Australia de Vest, iernile secetoase din iunie până în august alternează cu veri umede. Coasta nord-vestică tropicală are ierni secetoase și veri umede: aici ploile sunt tropicale și există condiții musonice. </a:t>
            </a:r>
            <a:endParaRPr lang="en-US" dirty="0">
              <a:solidFill>
                <a:srgbClr val="7030A0"/>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descărcare.jpg"/>
          <p:cNvPicPr>
            <a:picLocks noGrp="1" noChangeAspect="1"/>
          </p:cNvPicPr>
          <p:nvPr>
            <p:ph sz="quarter" idx="1"/>
          </p:nvPr>
        </p:nvPicPr>
        <p:blipFill>
          <a:blip r:embed="rId2"/>
          <a:stretch>
            <a:fillRect/>
          </a:stretch>
        </p:blipFill>
        <p:spPr>
          <a:xfrm>
            <a:off x="-1" y="0"/>
            <a:ext cx="9155785" cy="6858000"/>
          </a:xfr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err="1" smtClean="0">
                <a:solidFill>
                  <a:srgbClr val="0070C0"/>
                </a:solidFill>
                <a:latin typeface="Algerian" pitchFamily="82" charset="0"/>
              </a:rPr>
              <a:t>Piperul</a:t>
            </a:r>
            <a:r>
              <a:rPr lang="en-US" b="1" dirty="0" smtClean="0">
                <a:solidFill>
                  <a:srgbClr val="0070C0"/>
                </a:solidFill>
                <a:latin typeface="Algerian" pitchFamily="82" charset="0"/>
              </a:rPr>
              <a:t> de </a:t>
            </a:r>
            <a:r>
              <a:rPr lang="en-US" b="1" dirty="0" err="1" smtClean="0">
                <a:solidFill>
                  <a:srgbClr val="0070C0"/>
                </a:solidFill>
                <a:latin typeface="Algerian" pitchFamily="82" charset="0"/>
              </a:rPr>
              <a:t>munte</a:t>
            </a:r>
            <a:r>
              <a:rPr lang="en-US" b="1" dirty="0" smtClean="0">
                <a:solidFill>
                  <a:srgbClr val="0070C0"/>
                </a:solidFill>
                <a:latin typeface="Algerian" pitchFamily="82" charset="0"/>
              </a:rPr>
              <a:t> Australian</a:t>
            </a:r>
            <a:endParaRPr lang="en-US" b="1" dirty="0">
              <a:solidFill>
                <a:srgbClr val="0070C0"/>
              </a:solidFill>
              <a:latin typeface="Algerian" pitchFamily="82" charset="0"/>
            </a:endParaRPr>
          </a:p>
        </p:txBody>
      </p:sp>
      <p:sp>
        <p:nvSpPr>
          <p:cNvPr id="3" name="Content Placeholder 2"/>
          <p:cNvSpPr>
            <a:spLocks noGrp="1"/>
          </p:cNvSpPr>
          <p:nvPr>
            <p:ph sz="quarter" idx="1"/>
          </p:nvPr>
        </p:nvSpPr>
        <p:spPr/>
        <p:txBody>
          <a:bodyPr>
            <a:noAutofit/>
          </a:bodyPr>
          <a:lstStyle/>
          <a:p>
            <a:r>
              <a:rPr lang="en-US" sz="2000" b="1" i="1" dirty="0" err="1" smtClean="0">
                <a:solidFill>
                  <a:srgbClr val="0070C0"/>
                </a:solidFill>
                <a:cs typeface="Aharoni" pitchFamily="2" charset="-79"/>
              </a:rPr>
              <a:t>Piperul</a:t>
            </a:r>
            <a:r>
              <a:rPr lang="en-US" sz="2000" b="1" i="1" dirty="0" smtClean="0">
                <a:solidFill>
                  <a:srgbClr val="0070C0"/>
                </a:solidFill>
                <a:cs typeface="Aharoni" pitchFamily="2" charset="-79"/>
              </a:rPr>
              <a:t> de </a:t>
            </a:r>
            <a:r>
              <a:rPr lang="en-US" sz="2000" b="1" i="1" dirty="0" err="1" smtClean="0">
                <a:solidFill>
                  <a:srgbClr val="0070C0"/>
                </a:solidFill>
                <a:cs typeface="Aharoni" pitchFamily="2" charset="-79"/>
              </a:rPr>
              <a:t>munte</a:t>
            </a:r>
            <a:r>
              <a:rPr lang="en-US" sz="2000" b="1" i="1" dirty="0" smtClean="0">
                <a:solidFill>
                  <a:srgbClr val="0070C0"/>
                </a:solidFill>
                <a:cs typeface="Aharoni" pitchFamily="2" charset="-79"/>
              </a:rPr>
              <a:t> Australian </a:t>
            </a:r>
            <a:r>
              <a:rPr lang="en-US" sz="2000" b="1" i="1" dirty="0" err="1" smtClean="0">
                <a:solidFill>
                  <a:srgbClr val="0070C0"/>
                </a:solidFill>
                <a:cs typeface="Aharoni" pitchFamily="2" charset="-79"/>
              </a:rPr>
              <a:t>sau</a:t>
            </a:r>
            <a:r>
              <a:rPr lang="en-US" sz="2000" b="1" i="1" dirty="0" smtClean="0">
                <a:solidFill>
                  <a:srgbClr val="0070C0"/>
                </a:solidFill>
                <a:cs typeface="Aharoni" pitchFamily="2" charset="-79"/>
              </a:rPr>
              <a:t> </a:t>
            </a:r>
            <a:r>
              <a:rPr lang="en-US" sz="2000" b="1" i="1" dirty="0" err="1" smtClean="0">
                <a:solidFill>
                  <a:srgbClr val="0070C0"/>
                </a:solidFill>
                <a:cs typeface="Aharoni" pitchFamily="2" charset="-79"/>
              </a:rPr>
              <a:t>Piperul</a:t>
            </a:r>
            <a:r>
              <a:rPr lang="en-US" sz="2000" b="1" i="1" dirty="0" smtClean="0">
                <a:solidFill>
                  <a:srgbClr val="0070C0"/>
                </a:solidFill>
                <a:cs typeface="Aharoni" pitchFamily="2" charset="-79"/>
              </a:rPr>
              <a:t> </a:t>
            </a:r>
            <a:r>
              <a:rPr lang="en-US" sz="2000" b="1" i="1" dirty="0" err="1" smtClean="0">
                <a:solidFill>
                  <a:srgbClr val="0070C0"/>
                </a:solidFill>
                <a:cs typeface="Aharoni" pitchFamily="2" charset="-79"/>
              </a:rPr>
              <a:t>Tazmanian</a:t>
            </a:r>
            <a:r>
              <a:rPr lang="en-US" sz="2000" b="1" i="1" dirty="0" smtClean="0">
                <a:solidFill>
                  <a:srgbClr val="0070C0"/>
                </a:solidFill>
                <a:cs typeface="Aharoni" pitchFamily="2" charset="-79"/>
              </a:rPr>
              <a:t> , </a:t>
            </a:r>
            <a:r>
              <a:rPr lang="en-US" sz="2000" b="1" i="1" dirty="0" err="1" smtClean="0">
                <a:solidFill>
                  <a:srgbClr val="FF0000"/>
                </a:solidFill>
                <a:cs typeface="Aharoni" pitchFamily="2" charset="-79"/>
              </a:rPr>
              <a:t>cre</a:t>
            </a:r>
            <a:r>
              <a:rPr lang="ro-RO" sz="2000" b="1" i="1" dirty="0" smtClean="0">
                <a:solidFill>
                  <a:srgbClr val="FF0000"/>
                </a:solidFill>
                <a:cs typeface="Aharoni" pitchFamily="2" charset="-79"/>
              </a:rPr>
              <a:t>ș</a:t>
            </a:r>
            <a:r>
              <a:rPr lang="en-US" sz="2000" b="1" i="1" dirty="0" err="1" smtClean="0">
                <a:solidFill>
                  <a:srgbClr val="FF0000"/>
                </a:solidFill>
                <a:cs typeface="Aharoni" pitchFamily="2" charset="-79"/>
              </a:rPr>
              <a:t>te</a:t>
            </a:r>
            <a:r>
              <a:rPr lang="en-US" sz="2000" b="1" i="1" dirty="0" smtClean="0">
                <a:solidFill>
                  <a:srgbClr val="0070C0"/>
                </a:solidFill>
                <a:cs typeface="Aharoni" pitchFamily="2" charset="-79"/>
              </a:rPr>
              <a:t> sub </a:t>
            </a:r>
            <a:r>
              <a:rPr lang="en-US" sz="2000" b="1" i="1" dirty="0" err="1" smtClean="0">
                <a:solidFill>
                  <a:srgbClr val="0070C0"/>
                </a:solidFill>
                <a:cs typeface="Aharoni" pitchFamily="2" charset="-79"/>
              </a:rPr>
              <a:t>soarele</a:t>
            </a:r>
            <a:r>
              <a:rPr lang="en-US" sz="2000" b="1" i="1" dirty="0" smtClean="0">
                <a:solidFill>
                  <a:srgbClr val="0070C0"/>
                </a:solidFill>
                <a:cs typeface="Aharoni" pitchFamily="2" charset="-79"/>
              </a:rPr>
              <a:t> </a:t>
            </a:r>
            <a:r>
              <a:rPr lang="en-US" sz="2000" b="1" i="1" dirty="0" err="1" smtClean="0">
                <a:solidFill>
                  <a:srgbClr val="0070C0"/>
                </a:solidFill>
                <a:cs typeface="Aharoni" pitchFamily="2" charset="-79"/>
              </a:rPr>
              <a:t>australian</a:t>
            </a:r>
            <a:r>
              <a:rPr lang="en-US" sz="2000" b="1" i="1" dirty="0" smtClean="0">
                <a:solidFill>
                  <a:srgbClr val="0070C0"/>
                </a:solidFill>
                <a:cs typeface="Aharoni" pitchFamily="2" charset="-79"/>
              </a:rPr>
              <a:t>. Este </a:t>
            </a:r>
            <a:r>
              <a:rPr lang="en-US" sz="2000" b="1" i="1" dirty="0" err="1" smtClean="0">
                <a:solidFill>
                  <a:srgbClr val="0070C0"/>
                </a:solidFill>
                <a:cs typeface="Aharoni" pitchFamily="2" charset="-79"/>
              </a:rPr>
              <a:t>iute</a:t>
            </a:r>
            <a:r>
              <a:rPr lang="en-US" sz="2000" b="1" i="1" dirty="0" smtClean="0">
                <a:solidFill>
                  <a:srgbClr val="0070C0"/>
                </a:solidFill>
                <a:cs typeface="Aharoni" pitchFamily="2" charset="-79"/>
              </a:rPr>
              <a:t> </a:t>
            </a:r>
            <a:r>
              <a:rPr lang="ro-RO" sz="2000" b="1" i="1" dirty="0" err="1">
                <a:solidFill>
                  <a:srgbClr val="FF0000"/>
                </a:solidFill>
                <a:cs typeface="Aharoni" pitchFamily="2" charset="-79"/>
              </a:rPr>
              <a:t>ș</a:t>
            </a:r>
            <a:r>
              <a:rPr lang="en-US" sz="2000" b="1" i="1" dirty="0" err="1" smtClean="0">
                <a:solidFill>
                  <a:srgbClr val="FF0000"/>
                </a:solidFill>
                <a:cs typeface="Aharoni" pitchFamily="2" charset="-79"/>
              </a:rPr>
              <a:t>i</a:t>
            </a:r>
            <a:r>
              <a:rPr lang="en-US" sz="2000" b="1" i="1" dirty="0" smtClean="0">
                <a:solidFill>
                  <a:srgbClr val="FF0000"/>
                </a:solidFill>
                <a:cs typeface="Aharoni" pitchFamily="2" charset="-79"/>
              </a:rPr>
              <a:t> </a:t>
            </a:r>
            <a:r>
              <a:rPr lang="en-US" sz="2000" b="1" i="1" dirty="0" err="1" smtClean="0">
                <a:solidFill>
                  <a:srgbClr val="0070C0"/>
                </a:solidFill>
                <a:cs typeface="Aharoni" pitchFamily="2" charset="-79"/>
              </a:rPr>
              <a:t>foarte</a:t>
            </a:r>
            <a:r>
              <a:rPr lang="en-US" sz="2000" b="1" i="1" dirty="0" smtClean="0">
                <a:solidFill>
                  <a:srgbClr val="0070C0"/>
                </a:solidFill>
                <a:cs typeface="Aharoni" pitchFamily="2" charset="-79"/>
              </a:rPr>
              <a:t> </a:t>
            </a:r>
            <a:r>
              <a:rPr lang="en-US" sz="2000" b="1" i="1" dirty="0" err="1" smtClean="0">
                <a:solidFill>
                  <a:srgbClr val="0070C0"/>
                </a:solidFill>
                <a:cs typeface="Aharoni" pitchFamily="2" charset="-79"/>
              </a:rPr>
              <a:t>aromat</a:t>
            </a:r>
            <a:r>
              <a:rPr lang="en-US" sz="2000" b="1" i="1" dirty="0" smtClean="0">
                <a:solidFill>
                  <a:srgbClr val="0070C0"/>
                </a:solidFill>
                <a:cs typeface="Aharoni" pitchFamily="2" charset="-79"/>
              </a:rPr>
              <a:t> , </a:t>
            </a:r>
            <a:r>
              <a:rPr lang="en-US" sz="2000" b="1" i="1" dirty="0" smtClean="0">
                <a:solidFill>
                  <a:srgbClr val="FF0000"/>
                </a:solidFill>
                <a:cs typeface="Aharoni" pitchFamily="2" charset="-79"/>
              </a:rPr>
              <a:t>a</a:t>
            </a:r>
            <a:r>
              <a:rPr lang="ro-RO" sz="2000" b="1" i="1" dirty="0" smtClean="0">
                <a:solidFill>
                  <a:srgbClr val="FF0000"/>
                </a:solidFill>
                <a:cs typeface="Aharoni" pitchFamily="2" charset="-79"/>
              </a:rPr>
              <a:t>ș</a:t>
            </a:r>
            <a:r>
              <a:rPr lang="en-US" sz="2000" b="1" i="1" dirty="0" smtClean="0">
                <a:solidFill>
                  <a:srgbClr val="FF0000"/>
                </a:solidFill>
                <a:cs typeface="Aharoni" pitchFamily="2" charset="-79"/>
              </a:rPr>
              <a:t>a c</a:t>
            </a:r>
            <a:r>
              <a:rPr lang="ro-RO" sz="2000" b="1" i="1" dirty="0" smtClean="0">
                <a:solidFill>
                  <a:srgbClr val="FF0000"/>
                </a:solidFill>
                <a:cs typeface="Aharoni" pitchFamily="2" charset="-79"/>
              </a:rPr>
              <a:t>ă</a:t>
            </a:r>
            <a:r>
              <a:rPr lang="en-US" sz="2000" b="1" i="1" dirty="0" smtClean="0">
                <a:solidFill>
                  <a:srgbClr val="FF0000"/>
                </a:solidFill>
                <a:cs typeface="Aharoni" pitchFamily="2" charset="-79"/>
              </a:rPr>
              <a:t> </a:t>
            </a:r>
            <a:r>
              <a:rPr lang="en-US" sz="2000" b="1" i="1" dirty="0" err="1" smtClean="0">
                <a:solidFill>
                  <a:srgbClr val="0070C0"/>
                </a:solidFill>
                <a:cs typeface="Aharoni" pitchFamily="2" charset="-79"/>
              </a:rPr>
              <a:t>ar</a:t>
            </a:r>
            <a:r>
              <a:rPr lang="en-US" sz="2000" b="1" i="1" dirty="0" smtClean="0">
                <a:solidFill>
                  <a:srgbClr val="0070C0"/>
                </a:solidFill>
                <a:cs typeface="Aharoni" pitchFamily="2" charset="-79"/>
              </a:rPr>
              <a:t> fi bine </a:t>
            </a:r>
            <a:r>
              <a:rPr lang="en-US" sz="2000" b="1" i="1" dirty="0" smtClean="0">
                <a:solidFill>
                  <a:srgbClr val="FF0000"/>
                </a:solidFill>
                <a:cs typeface="Aharoni" pitchFamily="2" charset="-79"/>
              </a:rPr>
              <a:t>s</a:t>
            </a:r>
            <a:r>
              <a:rPr lang="ro-RO" sz="2000" b="1" i="1" dirty="0" smtClean="0">
                <a:solidFill>
                  <a:srgbClr val="FF0000"/>
                </a:solidFill>
                <a:cs typeface="Aharoni" pitchFamily="2" charset="-79"/>
              </a:rPr>
              <a:t>ă</a:t>
            </a:r>
            <a:r>
              <a:rPr lang="en-US" sz="2000" b="1" i="1" dirty="0" smtClean="0">
                <a:solidFill>
                  <a:srgbClr val="FF0000"/>
                </a:solidFill>
                <a:cs typeface="Aharoni" pitchFamily="2" charset="-79"/>
              </a:rPr>
              <a:t> </a:t>
            </a:r>
            <a:r>
              <a:rPr lang="en-US" sz="2000" b="1" i="1" dirty="0" err="1" smtClean="0">
                <a:solidFill>
                  <a:srgbClr val="0070C0"/>
                </a:solidFill>
                <a:cs typeface="Aharoni" pitchFamily="2" charset="-79"/>
              </a:rPr>
              <a:t>ai</a:t>
            </a:r>
            <a:r>
              <a:rPr lang="en-US" sz="2000" b="1" i="1" dirty="0" smtClean="0">
                <a:solidFill>
                  <a:srgbClr val="0070C0"/>
                </a:solidFill>
                <a:cs typeface="Aharoni" pitchFamily="2" charset="-79"/>
              </a:rPr>
              <a:t> </a:t>
            </a:r>
            <a:r>
              <a:rPr lang="en-US" sz="2000" b="1" i="1" dirty="0" err="1" smtClean="0">
                <a:solidFill>
                  <a:srgbClr val="FF0000"/>
                </a:solidFill>
                <a:cs typeface="Aharoni" pitchFamily="2" charset="-79"/>
              </a:rPr>
              <a:t>grij</a:t>
            </a:r>
            <a:r>
              <a:rPr lang="ro-RO" sz="2000" b="1" i="1" dirty="0" smtClean="0">
                <a:solidFill>
                  <a:srgbClr val="FF0000"/>
                </a:solidFill>
                <a:cs typeface="Aharoni" pitchFamily="2" charset="-79"/>
              </a:rPr>
              <a:t>ă</a:t>
            </a:r>
            <a:r>
              <a:rPr lang="en-US" sz="2000" b="1" i="1" dirty="0" smtClean="0">
                <a:solidFill>
                  <a:srgbClr val="FF0000"/>
                </a:solidFill>
                <a:cs typeface="Aharoni" pitchFamily="2" charset="-79"/>
              </a:rPr>
              <a:t> </a:t>
            </a:r>
            <a:r>
              <a:rPr lang="en-US" sz="2000" b="1" i="1" dirty="0" smtClean="0">
                <a:solidFill>
                  <a:srgbClr val="0070C0"/>
                </a:solidFill>
                <a:cs typeface="Aharoni" pitchFamily="2" charset="-79"/>
              </a:rPr>
              <a:t>la </a:t>
            </a:r>
            <a:r>
              <a:rPr lang="en-US" sz="2000" b="1" i="1" dirty="0" err="1" smtClean="0">
                <a:solidFill>
                  <a:srgbClr val="FF0000"/>
                </a:solidFill>
                <a:cs typeface="Aharoni" pitchFamily="2" charset="-79"/>
              </a:rPr>
              <a:t>cantit</a:t>
            </a:r>
            <a:r>
              <a:rPr lang="ro-RO" sz="2000" b="1" i="1" dirty="0" smtClean="0">
                <a:solidFill>
                  <a:srgbClr val="FF0000"/>
                </a:solidFill>
                <a:cs typeface="Aharoni" pitchFamily="2" charset="-79"/>
              </a:rPr>
              <a:t>ăț</a:t>
            </a:r>
            <a:r>
              <a:rPr lang="en-US" sz="2000" b="1" i="1" dirty="0" err="1" smtClean="0">
                <a:solidFill>
                  <a:srgbClr val="FF0000"/>
                </a:solidFill>
                <a:cs typeface="Aharoni" pitchFamily="2" charset="-79"/>
              </a:rPr>
              <a:t>i</a:t>
            </a:r>
            <a:r>
              <a:rPr lang="en-US" sz="2000" b="1" i="1" dirty="0" smtClean="0">
                <a:solidFill>
                  <a:srgbClr val="0070C0"/>
                </a:solidFill>
                <a:cs typeface="Aharoni" pitchFamily="2" charset="-79"/>
              </a:rPr>
              <a:t>. Cu </a:t>
            </a:r>
            <a:r>
              <a:rPr lang="en-US" sz="2000" b="1" i="1" dirty="0" err="1" smtClean="0">
                <a:solidFill>
                  <a:srgbClr val="0070C0"/>
                </a:solidFill>
                <a:cs typeface="Aharoni" pitchFamily="2" charset="-79"/>
              </a:rPr>
              <a:t>toate</a:t>
            </a:r>
            <a:r>
              <a:rPr lang="en-US" sz="2000" b="1" i="1" dirty="0" smtClean="0">
                <a:solidFill>
                  <a:srgbClr val="0070C0"/>
                </a:solidFill>
                <a:cs typeface="Aharoni" pitchFamily="2" charset="-79"/>
              </a:rPr>
              <a:t> </a:t>
            </a:r>
            <a:r>
              <a:rPr lang="en-US" sz="2000" b="1" i="1" dirty="0" smtClean="0">
                <a:solidFill>
                  <a:srgbClr val="FF0000"/>
                </a:solidFill>
                <a:cs typeface="Aharoni" pitchFamily="2" charset="-79"/>
              </a:rPr>
              <a:t>c</a:t>
            </a:r>
            <a:r>
              <a:rPr lang="ro-RO" sz="2000" b="1" i="1" dirty="0" smtClean="0">
                <a:solidFill>
                  <a:srgbClr val="FF0000"/>
                </a:solidFill>
                <a:cs typeface="Aharoni" pitchFamily="2" charset="-79"/>
              </a:rPr>
              <a:t>ă</a:t>
            </a:r>
            <a:r>
              <a:rPr lang="en-US" sz="2000" b="1" i="1" dirty="0" smtClean="0">
                <a:solidFill>
                  <a:srgbClr val="FF0000"/>
                </a:solidFill>
                <a:cs typeface="Aharoni" pitchFamily="2" charset="-79"/>
              </a:rPr>
              <a:t> </a:t>
            </a:r>
            <a:r>
              <a:rPr lang="en-US" sz="2000" b="1" i="1" dirty="0" smtClean="0">
                <a:solidFill>
                  <a:srgbClr val="0070C0"/>
                </a:solidFill>
                <a:cs typeface="Aharoni" pitchFamily="2" charset="-79"/>
              </a:rPr>
              <a:t>are </a:t>
            </a:r>
            <a:r>
              <a:rPr lang="en-US" sz="2000" b="1" i="1" dirty="0" err="1" smtClean="0">
                <a:solidFill>
                  <a:srgbClr val="0070C0"/>
                </a:solidFill>
                <a:cs typeface="Aharoni" pitchFamily="2" charset="-79"/>
              </a:rPr>
              <a:t>caracteristicile</a:t>
            </a:r>
            <a:r>
              <a:rPr lang="en-US" sz="2000" b="1" i="1" dirty="0" smtClean="0">
                <a:solidFill>
                  <a:srgbClr val="0070C0"/>
                </a:solidFill>
                <a:cs typeface="Aharoni" pitchFamily="2" charset="-79"/>
              </a:rPr>
              <a:t> </a:t>
            </a:r>
            <a:r>
              <a:rPr lang="en-US" sz="2000" b="1" i="1" dirty="0" err="1" smtClean="0">
                <a:solidFill>
                  <a:srgbClr val="0070C0"/>
                </a:solidFill>
                <a:cs typeface="Aharoni" pitchFamily="2" charset="-79"/>
              </a:rPr>
              <a:t>clasice</a:t>
            </a:r>
            <a:r>
              <a:rPr lang="en-US" sz="2000" b="1" i="1" dirty="0" smtClean="0">
                <a:solidFill>
                  <a:srgbClr val="0070C0"/>
                </a:solidFill>
                <a:cs typeface="Aharoni" pitchFamily="2" charset="-79"/>
              </a:rPr>
              <a:t> ale </a:t>
            </a:r>
            <a:r>
              <a:rPr lang="en-US" sz="2000" b="1" i="1" dirty="0" err="1" smtClean="0">
                <a:solidFill>
                  <a:srgbClr val="0070C0"/>
                </a:solidFill>
                <a:cs typeface="Aharoni" pitchFamily="2" charset="-79"/>
              </a:rPr>
              <a:t>piperului</a:t>
            </a:r>
            <a:r>
              <a:rPr lang="en-US" sz="2000" b="1" i="1" dirty="0" smtClean="0">
                <a:solidFill>
                  <a:srgbClr val="0070C0"/>
                </a:solidFill>
                <a:cs typeface="Aharoni" pitchFamily="2" charset="-79"/>
              </a:rPr>
              <a:t> </a:t>
            </a:r>
            <a:r>
              <a:rPr lang="en-US" sz="2000" b="1" i="1" dirty="0" err="1" smtClean="0">
                <a:solidFill>
                  <a:srgbClr val="0070C0"/>
                </a:solidFill>
                <a:cs typeface="Aharoni" pitchFamily="2" charset="-79"/>
              </a:rPr>
              <a:t>negru</a:t>
            </a:r>
            <a:r>
              <a:rPr lang="en-US" sz="2000" b="1" i="1" dirty="0" smtClean="0">
                <a:solidFill>
                  <a:srgbClr val="0070C0"/>
                </a:solidFill>
                <a:cs typeface="Aharoni" pitchFamily="2" charset="-79"/>
              </a:rPr>
              <a:t>, </a:t>
            </a:r>
            <a:r>
              <a:rPr lang="en-US" sz="2000" b="1" i="1" dirty="0" err="1" smtClean="0">
                <a:solidFill>
                  <a:srgbClr val="0070C0"/>
                </a:solidFill>
                <a:cs typeface="Aharoni" pitchFamily="2" charset="-79"/>
              </a:rPr>
              <a:t>piperul</a:t>
            </a:r>
            <a:r>
              <a:rPr lang="en-US" sz="2000" b="1" i="1" dirty="0" smtClean="0">
                <a:solidFill>
                  <a:srgbClr val="0070C0"/>
                </a:solidFill>
                <a:cs typeface="Aharoni" pitchFamily="2" charset="-79"/>
              </a:rPr>
              <a:t> </a:t>
            </a:r>
            <a:r>
              <a:rPr lang="en-US" sz="2000" b="1" i="1" dirty="0" err="1" smtClean="0">
                <a:solidFill>
                  <a:srgbClr val="0070C0"/>
                </a:solidFill>
                <a:cs typeface="Aharoni" pitchFamily="2" charset="-79"/>
              </a:rPr>
              <a:t>tazmanian</a:t>
            </a:r>
            <a:r>
              <a:rPr lang="en-US" sz="2000" b="1" i="1" dirty="0" smtClean="0">
                <a:solidFill>
                  <a:srgbClr val="0070C0"/>
                </a:solidFill>
                <a:cs typeface="Aharoni" pitchFamily="2" charset="-79"/>
              </a:rPr>
              <a:t> </a:t>
            </a:r>
            <a:r>
              <a:rPr lang="en-US" sz="2000" b="1" i="1" dirty="0" err="1" smtClean="0">
                <a:solidFill>
                  <a:srgbClr val="FF0000"/>
                </a:solidFill>
                <a:cs typeface="Aharoni" pitchFamily="2" charset="-79"/>
              </a:rPr>
              <a:t>i</a:t>
            </a:r>
            <a:r>
              <a:rPr lang="ro-RO" sz="2000" b="1" i="1" dirty="0" smtClean="0">
                <a:solidFill>
                  <a:srgbClr val="FF0000"/>
                </a:solidFill>
                <a:cs typeface="Aharoni" pitchFamily="2" charset="-79"/>
              </a:rPr>
              <a:t>ț</a:t>
            </a:r>
            <a:r>
              <a:rPr lang="en-US" sz="2000" b="1" i="1" dirty="0" err="1" smtClean="0">
                <a:solidFill>
                  <a:srgbClr val="FF0000"/>
                </a:solidFill>
                <a:cs typeface="Aharoni" pitchFamily="2" charset="-79"/>
              </a:rPr>
              <a:t>i</a:t>
            </a:r>
            <a:r>
              <a:rPr lang="en-US" sz="2000" b="1" i="1" dirty="0" smtClean="0">
                <a:solidFill>
                  <a:srgbClr val="FF0000"/>
                </a:solidFill>
                <a:cs typeface="Aharoni" pitchFamily="2" charset="-79"/>
              </a:rPr>
              <a:t> </a:t>
            </a:r>
            <a:r>
              <a:rPr lang="en-US" sz="2000" b="1" i="1" dirty="0" err="1" smtClean="0">
                <a:solidFill>
                  <a:srgbClr val="0070C0"/>
                </a:solidFill>
                <a:cs typeface="Aharoni" pitchFamily="2" charset="-79"/>
              </a:rPr>
              <a:t>va</a:t>
            </a:r>
            <a:r>
              <a:rPr lang="en-US" sz="2000" b="1" i="1" dirty="0" smtClean="0">
                <a:solidFill>
                  <a:srgbClr val="0070C0"/>
                </a:solidFill>
                <a:cs typeface="Aharoni" pitchFamily="2" charset="-79"/>
              </a:rPr>
              <a:t> </a:t>
            </a:r>
            <a:r>
              <a:rPr lang="ro-RO" sz="2000" b="1" i="1" dirty="0">
                <a:solidFill>
                  <a:srgbClr val="FF0000"/>
                </a:solidFill>
                <a:cs typeface="Aharoni" pitchFamily="2" charset="-79"/>
              </a:rPr>
              <a:t>î</a:t>
            </a:r>
            <a:r>
              <a:rPr lang="en-US" sz="2000" b="1" i="1" dirty="0" err="1" smtClean="0">
                <a:solidFill>
                  <a:srgbClr val="FF0000"/>
                </a:solidFill>
                <a:cs typeface="Aharoni" pitchFamily="2" charset="-79"/>
              </a:rPr>
              <a:t>mb</a:t>
            </a:r>
            <a:r>
              <a:rPr lang="ro-RO" sz="2000" b="1" i="1" dirty="0" smtClean="0">
                <a:solidFill>
                  <a:srgbClr val="FF0000"/>
                </a:solidFill>
                <a:cs typeface="Aharoni" pitchFamily="2" charset="-79"/>
              </a:rPr>
              <a:t>ă</a:t>
            </a:r>
            <a:r>
              <a:rPr lang="en-US" sz="2000" b="1" i="1" dirty="0" smtClean="0">
                <a:solidFill>
                  <a:srgbClr val="FF0000"/>
                </a:solidFill>
                <a:cs typeface="Aharoni" pitchFamily="2" charset="-79"/>
              </a:rPr>
              <a:t>ta sim</a:t>
            </a:r>
            <a:r>
              <a:rPr lang="ro-RO" sz="2000" b="1" i="1" dirty="0" smtClean="0">
                <a:solidFill>
                  <a:srgbClr val="FF0000"/>
                </a:solidFill>
                <a:cs typeface="Aharoni" pitchFamily="2" charset="-79"/>
              </a:rPr>
              <a:t>ț</a:t>
            </a:r>
            <a:r>
              <a:rPr lang="en-US" sz="2000" b="1" i="1" dirty="0" err="1" smtClean="0">
                <a:solidFill>
                  <a:srgbClr val="FF0000"/>
                </a:solidFill>
                <a:cs typeface="Aharoni" pitchFamily="2" charset="-79"/>
              </a:rPr>
              <a:t>urile</a:t>
            </a:r>
            <a:r>
              <a:rPr lang="en-US" sz="2000" b="1" i="1" dirty="0" smtClean="0">
                <a:solidFill>
                  <a:srgbClr val="FF0000"/>
                </a:solidFill>
                <a:cs typeface="Aharoni" pitchFamily="2" charset="-79"/>
              </a:rPr>
              <a:t> </a:t>
            </a:r>
            <a:r>
              <a:rPr lang="en-US" sz="2000" b="1" i="1" dirty="0" smtClean="0">
                <a:solidFill>
                  <a:srgbClr val="0070C0"/>
                </a:solidFill>
                <a:cs typeface="Aharoni" pitchFamily="2" charset="-79"/>
              </a:rPr>
              <a:t>cu aroma </a:t>
            </a:r>
            <a:r>
              <a:rPr lang="en-US" sz="2000" b="1" i="1" dirty="0" err="1" smtClean="0">
                <a:solidFill>
                  <a:srgbClr val="FF0000"/>
                </a:solidFill>
                <a:cs typeface="Aharoni" pitchFamily="2" charset="-79"/>
              </a:rPr>
              <a:t>deosebit</a:t>
            </a:r>
            <a:r>
              <a:rPr lang="ro-RO" sz="2000" b="1" i="1" dirty="0" smtClean="0">
                <a:solidFill>
                  <a:srgbClr val="FF0000"/>
                </a:solidFill>
                <a:cs typeface="Aharoni" pitchFamily="2" charset="-79"/>
              </a:rPr>
              <a:t>ă</a:t>
            </a:r>
            <a:r>
              <a:rPr lang="en-US" sz="2000" b="1" i="1" dirty="0" smtClean="0">
                <a:solidFill>
                  <a:srgbClr val="0070C0"/>
                </a:solidFill>
                <a:cs typeface="Aharoni" pitchFamily="2" charset="-79"/>
              </a:rPr>
              <a:t>, net </a:t>
            </a:r>
            <a:r>
              <a:rPr lang="en-US" sz="2000" b="1" i="1" dirty="0" err="1" smtClean="0">
                <a:solidFill>
                  <a:srgbClr val="FF0000"/>
                </a:solidFill>
                <a:cs typeface="Aharoni" pitchFamily="2" charset="-79"/>
              </a:rPr>
              <a:t>superioar</a:t>
            </a:r>
            <a:r>
              <a:rPr lang="ro-RO" sz="2000" b="1" i="1" dirty="0" smtClean="0">
                <a:solidFill>
                  <a:srgbClr val="FF0000"/>
                </a:solidFill>
                <a:cs typeface="Aharoni" pitchFamily="2" charset="-79"/>
              </a:rPr>
              <a:t>ă</a:t>
            </a:r>
            <a:r>
              <a:rPr lang="en-US" sz="2000" b="1" i="1" dirty="0" smtClean="0">
                <a:solidFill>
                  <a:srgbClr val="FF0000"/>
                </a:solidFill>
                <a:cs typeface="Aharoni" pitchFamily="2" charset="-79"/>
              </a:rPr>
              <a:t> </a:t>
            </a:r>
            <a:r>
              <a:rPr lang="en-US" sz="2000" b="1" i="1" dirty="0" err="1" smtClean="0">
                <a:solidFill>
                  <a:srgbClr val="0070C0"/>
                </a:solidFill>
                <a:cs typeface="Aharoni" pitchFamily="2" charset="-79"/>
              </a:rPr>
              <a:t>piperului</a:t>
            </a:r>
            <a:r>
              <a:rPr lang="en-US" sz="2000" b="1" i="1" dirty="0" smtClean="0">
                <a:solidFill>
                  <a:srgbClr val="0070C0"/>
                </a:solidFill>
                <a:cs typeface="Aharoni" pitchFamily="2" charset="-79"/>
              </a:rPr>
              <a:t> </a:t>
            </a:r>
            <a:r>
              <a:rPr lang="en-US" sz="2000" b="1" i="1" dirty="0" err="1" smtClean="0">
                <a:solidFill>
                  <a:srgbClr val="0070C0"/>
                </a:solidFill>
                <a:cs typeface="Aharoni" pitchFamily="2" charset="-79"/>
              </a:rPr>
              <a:t>negru</a:t>
            </a:r>
            <a:r>
              <a:rPr lang="en-US" sz="2000" b="1" i="1" dirty="0" smtClean="0">
                <a:solidFill>
                  <a:srgbClr val="0070C0"/>
                </a:solidFill>
                <a:cs typeface="Aharoni" pitchFamily="2" charset="-79"/>
              </a:rPr>
              <a:t>.</a:t>
            </a:r>
            <a:endParaRPr lang="en-US" sz="2000" b="1" i="1" dirty="0">
              <a:solidFill>
                <a:srgbClr val="0070C0"/>
              </a:solidFill>
              <a:cs typeface="Aharoni" pitchFamily="2" charset="-79"/>
            </a:endParaRPr>
          </a:p>
        </p:txBody>
      </p:sp>
      <p:pic>
        <p:nvPicPr>
          <p:cNvPr id="7" name="Content Placeholder 6" descr="piper-de-munte-australian.jpg"/>
          <p:cNvPicPr>
            <a:picLocks noGrp="1" noChangeAspect="1"/>
          </p:cNvPicPr>
          <p:nvPr>
            <p:ph sz="quarter" idx="2"/>
          </p:nvPr>
        </p:nvPicPr>
        <p:blipFill>
          <a:blip r:embed="rId2"/>
          <a:stretch>
            <a:fillRect/>
          </a:stretch>
        </p:blipFill>
        <p:spPr>
          <a:xfrm>
            <a:off x="4933950" y="2853441"/>
            <a:ext cx="3749675" cy="1760717"/>
          </a:xfr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solidFill>
                  <a:srgbClr val="C00000"/>
                </a:solidFill>
                <a:latin typeface="Algerian" pitchFamily="82" charset="0"/>
              </a:rPr>
              <a:t>Fulgii</a:t>
            </a:r>
            <a:r>
              <a:rPr lang="en-US" dirty="0" smtClean="0">
                <a:solidFill>
                  <a:srgbClr val="C00000"/>
                </a:solidFill>
                <a:latin typeface="Algerian" pitchFamily="82" charset="0"/>
              </a:rPr>
              <a:t> de </a:t>
            </a:r>
            <a:r>
              <a:rPr lang="en-US" dirty="0" err="1" smtClean="0">
                <a:solidFill>
                  <a:srgbClr val="C00000"/>
                </a:solidFill>
                <a:latin typeface="Algerian" pitchFamily="82" charset="0"/>
              </a:rPr>
              <a:t>sare</a:t>
            </a:r>
            <a:r>
              <a:rPr lang="en-US" dirty="0" smtClean="0">
                <a:solidFill>
                  <a:srgbClr val="C00000"/>
                </a:solidFill>
                <a:latin typeface="Algerian" pitchFamily="82" charset="0"/>
              </a:rPr>
              <a:t> din r</a:t>
            </a:r>
            <a:r>
              <a:rPr lang="ro-RO" dirty="0" smtClean="0">
                <a:solidFill>
                  <a:srgbClr val="C00000"/>
                </a:solidFill>
                <a:latin typeface="Algerian" pitchFamily="82" charset="0"/>
              </a:rPr>
              <a:t>â</a:t>
            </a:r>
            <a:r>
              <a:rPr lang="en-US" dirty="0" err="1" smtClean="0">
                <a:solidFill>
                  <a:srgbClr val="C00000"/>
                </a:solidFill>
                <a:latin typeface="Algerian" pitchFamily="82" charset="0"/>
              </a:rPr>
              <a:t>ul</a:t>
            </a:r>
            <a:r>
              <a:rPr lang="en-US" dirty="0" smtClean="0">
                <a:solidFill>
                  <a:srgbClr val="C00000"/>
                </a:solidFill>
                <a:latin typeface="Algerian" pitchFamily="82" charset="0"/>
              </a:rPr>
              <a:t> Murray</a:t>
            </a:r>
            <a:endParaRPr lang="en-US" dirty="0">
              <a:solidFill>
                <a:srgbClr val="C00000"/>
              </a:solidFill>
              <a:latin typeface="Algerian" pitchFamily="82" charset="0"/>
            </a:endParaRPr>
          </a:p>
        </p:txBody>
      </p:sp>
      <p:sp>
        <p:nvSpPr>
          <p:cNvPr id="3" name="Content Placeholder 2"/>
          <p:cNvSpPr>
            <a:spLocks noGrp="1"/>
          </p:cNvSpPr>
          <p:nvPr>
            <p:ph sz="quarter" idx="1"/>
          </p:nvPr>
        </p:nvSpPr>
        <p:spPr>
          <a:xfrm>
            <a:off x="0" y="1600200"/>
            <a:ext cx="4495800" cy="5257800"/>
          </a:xfrm>
        </p:spPr>
        <p:txBody>
          <a:bodyPr>
            <a:normAutofit fontScale="85000" lnSpcReduction="20000"/>
          </a:bodyPr>
          <a:lstStyle/>
          <a:p>
            <a:r>
              <a:rPr lang="vi-VN" sz="3400" b="1" dirty="0" smtClean="0">
                <a:solidFill>
                  <a:srgbClr val="7030A0"/>
                </a:solidFill>
              </a:rPr>
              <a:t>Acești fulgi delicați de sare se produc în mod natural în iazurile sărate ale râului Murray, unul din marile râuri ale Australiei. Rozul delicat al fulgilor este pe măsura aromei și se datorează mineralelor din apă. </a:t>
            </a:r>
          </a:p>
          <a:p>
            <a:r>
              <a:rPr lang="vi-VN" sz="3400" b="1" dirty="0" smtClean="0">
                <a:solidFill>
                  <a:srgbClr val="7030A0"/>
                </a:solidFill>
              </a:rPr>
              <a:t>Textura fină face ca sarea să se dizolve rapid în preparate și să îți dezvăluie o aromă deosebită.</a:t>
            </a:r>
          </a:p>
          <a:p>
            <a:endParaRPr lang="en-US" dirty="0"/>
          </a:p>
        </p:txBody>
      </p:sp>
      <p:pic>
        <p:nvPicPr>
          <p:cNvPr id="7" name="Content Placeholder 6" descr="fulgi-de-sare-din-raul-murray-australia.jpg"/>
          <p:cNvPicPr>
            <a:picLocks noGrp="1" noChangeAspect="1"/>
          </p:cNvPicPr>
          <p:nvPr>
            <p:ph sz="quarter" idx="2"/>
          </p:nvPr>
        </p:nvPicPr>
        <p:blipFill>
          <a:blip r:embed="rId2"/>
          <a:stretch>
            <a:fillRect/>
          </a:stretch>
        </p:blipFill>
        <p:spPr>
          <a:xfrm>
            <a:off x="4933950" y="2853441"/>
            <a:ext cx="3749675" cy="1760717"/>
          </a:xfr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latin typeface="Algerian" pitchFamily="82" charset="0"/>
              </a:rPr>
              <a:t>Buc</a:t>
            </a:r>
            <a:r>
              <a:rPr lang="ro-RO" dirty="0" smtClean="0">
                <a:solidFill>
                  <a:srgbClr val="FF0000"/>
                </a:solidFill>
                <a:latin typeface="Algerian" pitchFamily="82" charset="0"/>
              </a:rPr>
              <a:t>ă</a:t>
            </a:r>
            <a:r>
              <a:rPr lang="en-US" dirty="0" smtClean="0">
                <a:solidFill>
                  <a:srgbClr val="FF0000"/>
                </a:solidFill>
                <a:latin typeface="Algerian" pitchFamily="82" charset="0"/>
              </a:rPr>
              <a:t>t</a:t>
            </a:r>
            <a:r>
              <a:rPr lang="ro-RO" dirty="0" smtClean="0">
                <a:solidFill>
                  <a:srgbClr val="FF0000"/>
                </a:solidFill>
                <a:latin typeface="Algerian" pitchFamily="82" charset="0"/>
              </a:rPr>
              <a:t>ă</a:t>
            </a:r>
            <a:r>
              <a:rPr lang="en-US" dirty="0" smtClean="0">
                <a:solidFill>
                  <a:srgbClr val="FF0000"/>
                </a:solidFill>
                <a:latin typeface="Algerian" pitchFamily="82" charset="0"/>
              </a:rPr>
              <a:t>ria Australian</a:t>
            </a:r>
            <a:r>
              <a:rPr lang="ro-RO" dirty="0" smtClean="0">
                <a:solidFill>
                  <a:srgbClr val="FF0000"/>
                </a:solidFill>
                <a:latin typeface="Algerian" pitchFamily="82" charset="0"/>
              </a:rPr>
              <a:t>ă</a:t>
            </a:r>
            <a:endParaRPr lang="en-US" dirty="0">
              <a:solidFill>
                <a:srgbClr val="FF0000"/>
              </a:solidFill>
              <a:latin typeface="Algerian" pitchFamily="82" charset="0"/>
            </a:endParaRPr>
          </a:p>
        </p:txBody>
      </p:sp>
      <p:sp>
        <p:nvSpPr>
          <p:cNvPr id="3" name="Content Placeholder 2"/>
          <p:cNvSpPr>
            <a:spLocks noGrp="1"/>
          </p:cNvSpPr>
          <p:nvPr>
            <p:ph sz="quarter" idx="1"/>
          </p:nvPr>
        </p:nvSpPr>
        <p:spPr>
          <a:xfrm>
            <a:off x="457200" y="1600200"/>
            <a:ext cx="8153400" cy="4525963"/>
          </a:xfrm>
        </p:spPr>
        <p:txBody>
          <a:bodyPr>
            <a:normAutofit/>
          </a:bodyPr>
          <a:lstStyle/>
          <a:p>
            <a:pPr algn="just"/>
            <a:r>
              <a:rPr lang="it-IT" b="1" dirty="0" smtClean="0">
                <a:solidFill>
                  <a:srgbClr val="FF0000"/>
                </a:solidFill>
              </a:rPr>
              <a:t>Buc</a:t>
            </a:r>
            <a:r>
              <a:rPr lang="ro-RO" b="1" dirty="0" smtClean="0">
                <a:solidFill>
                  <a:srgbClr val="FF0000"/>
                </a:solidFill>
              </a:rPr>
              <a:t>ă</a:t>
            </a:r>
            <a:r>
              <a:rPr lang="it-IT" b="1" dirty="0" smtClean="0">
                <a:solidFill>
                  <a:srgbClr val="FF0000"/>
                </a:solidFill>
              </a:rPr>
              <a:t>t</a:t>
            </a:r>
            <a:r>
              <a:rPr lang="ro-RO" b="1" dirty="0" smtClean="0">
                <a:solidFill>
                  <a:srgbClr val="FF0000"/>
                </a:solidFill>
              </a:rPr>
              <a:t>ă</a:t>
            </a:r>
            <a:r>
              <a:rPr lang="it-IT" b="1" dirty="0" smtClean="0">
                <a:solidFill>
                  <a:srgbClr val="FF0000"/>
                </a:solidFill>
              </a:rPr>
              <a:t>ria australian</a:t>
            </a:r>
            <a:r>
              <a:rPr lang="ro-RO" b="1" dirty="0" smtClean="0">
                <a:solidFill>
                  <a:srgbClr val="FF0000"/>
                </a:solidFill>
              </a:rPr>
              <a:t>ă</a:t>
            </a:r>
            <a:r>
              <a:rPr lang="it-IT" dirty="0" smtClean="0">
                <a:solidFill>
                  <a:srgbClr val="7030A0"/>
                </a:solidFill>
              </a:rPr>
              <a:t> este un pic mai </a:t>
            </a:r>
            <a:r>
              <a:rPr lang="it-IT" dirty="0" smtClean="0">
                <a:solidFill>
                  <a:srgbClr val="FF0000"/>
                </a:solidFill>
              </a:rPr>
              <a:t>deosebit</a:t>
            </a:r>
            <a:r>
              <a:rPr lang="ro-RO" dirty="0" smtClean="0">
                <a:solidFill>
                  <a:srgbClr val="FF0000"/>
                </a:solidFill>
              </a:rPr>
              <a:t>ă</a:t>
            </a:r>
            <a:r>
              <a:rPr lang="it-IT" dirty="0" smtClean="0">
                <a:solidFill>
                  <a:srgbClr val="FF0000"/>
                </a:solidFill>
              </a:rPr>
              <a:t> </a:t>
            </a:r>
            <a:r>
              <a:rPr lang="it-IT" dirty="0" smtClean="0">
                <a:solidFill>
                  <a:srgbClr val="7030A0"/>
                </a:solidFill>
              </a:rPr>
              <a:t>fa</a:t>
            </a:r>
            <a:r>
              <a:rPr lang="ro-RO" dirty="0" smtClean="0">
                <a:solidFill>
                  <a:srgbClr val="7030A0"/>
                </a:solidFill>
              </a:rPr>
              <a:t>ță</a:t>
            </a:r>
            <a:r>
              <a:rPr lang="it-IT" dirty="0" smtClean="0">
                <a:solidFill>
                  <a:srgbClr val="7030A0"/>
                </a:solidFill>
              </a:rPr>
              <a:t> de celalalte </a:t>
            </a:r>
            <a:r>
              <a:rPr lang="it-IT" dirty="0" smtClean="0">
                <a:solidFill>
                  <a:srgbClr val="FF0000"/>
                </a:solidFill>
              </a:rPr>
              <a:t>buc</a:t>
            </a:r>
            <a:r>
              <a:rPr lang="ro-RO" dirty="0" smtClean="0">
                <a:solidFill>
                  <a:srgbClr val="FF0000"/>
                </a:solidFill>
              </a:rPr>
              <a:t>ă</a:t>
            </a:r>
            <a:r>
              <a:rPr lang="it-IT" dirty="0" smtClean="0">
                <a:solidFill>
                  <a:srgbClr val="FF0000"/>
                </a:solidFill>
              </a:rPr>
              <a:t>t</a:t>
            </a:r>
            <a:r>
              <a:rPr lang="ro-RO" dirty="0" smtClean="0">
                <a:solidFill>
                  <a:srgbClr val="FF0000"/>
                </a:solidFill>
              </a:rPr>
              <a:t>ă</a:t>
            </a:r>
            <a:r>
              <a:rPr lang="it-IT" dirty="0" smtClean="0">
                <a:solidFill>
                  <a:srgbClr val="FF0000"/>
                </a:solidFill>
              </a:rPr>
              <a:t>rii.</a:t>
            </a:r>
          </a:p>
          <a:p>
            <a:pPr algn="just"/>
            <a:r>
              <a:rPr lang="en-US" dirty="0" err="1" smtClean="0">
                <a:solidFill>
                  <a:srgbClr val="7030A0"/>
                </a:solidFill>
              </a:rPr>
              <a:t>Atunci</a:t>
            </a:r>
            <a:r>
              <a:rPr lang="en-US" dirty="0" smtClean="0">
                <a:solidFill>
                  <a:srgbClr val="7030A0"/>
                </a:solidFill>
              </a:rPr>
              <a:t> </a:t>
            </a:r>
            <a:r>
              <a:rPr lang="en-US" dirty="0" smtClean="0">
                <a:solidFill>
                  <a:srgbClr val="FF0000"/>
                </a:solidFill>
              </a:rPr>
              <a:t>c</a:t>
            </a:r>
            <a:r>
              <a:rPr lang="ro-RO" dirty="0">
                <a:solidFill>
                  <a:srgbClr val="FF0000"/>
                </a:solidFill>
              </a:rPr>
              <a:t>â</a:t>
            </a:r>
            <a:r>
              <a:rPr lang="en-US" dirty="0" err="1" smtClean="0">
                <a:solidFill>
                  <a:srgbClr val="FF0000"/>
                </a:solidFill>
              </a:rPr>
              <a:t>nd</a:t>
            </a:r>
            <a:r>
              <a:rPr lang="en-US" dirty="0" smtClean="0">
                <a:solidFill>
                  <a:srgbClr val="FF0000"/>
                </a:solidFill>
              </a:rPr>
              <a:t> </a:t>
            </a:r>
            <a:r>
              <a:rPr lang="en-US" dirty="0" err="1" smtClean="0">
                <a:solidFill>
                  <a:srgbClr val="7030A0"/>
                </a:solidFill>
              </a:rPr>
              <a:t>spunem</a:t>
            </a:r>
            <a:r>
              <a:rPr lang="en-US" dirty="0" smtClean="0">
                <a:solidFill>
                  <a:srgbClr val="7030A0"/>
                </a:solidFill>
              </a:rPr>
              <a:t> </a:t>
            </a:r>
            <a:r>
              <a:rPr lang="en-US" dirty="0" smtClean="0">
                <a:solidFill>
                  <a:srgbClr val="FF0000"/>
                </a:solidFill>
              </a:rPr>
              <a:t>m</a:t>
            </a:r>
            <a:r>
              <a:rPr lang="ro-RO" dirty="0" smtClean="0">
                <a:solidFill>
                  <a:srgbClr val="FF0000"/>
                </a:solidFill>
              </a:rPr>
              <a:t>â</a:t>
            </a:r>
            <a:r>
              <a:rPr lang="en-US" dirty="0" err="1" smtClean="0">
                <a:solidFill>
                  <a:srgbClr val="FF0000"/>
                </a:solidFill>
              </a:rPr>
              <a:t>ncare</a:t>
            </a:r>
            <a:r>
              <a:rPr lang="en-US" dirty="0" smtClean="0">
                <a:solidFill>
                  <a:srgbClr val="FF0000"/>
                </a:solidFill>
              </a:rPr>
              <a:t> </a:t>
            </a:r>
            <a:r>
              <a:rPr lang="en-US" dirty="0" err="1" smtClean="0">
                <a:solidFill>
                  <a:srgbClr val="7030A0"/>
                </a:solidFill>
              </a:rPr>
              <a:t>australian</a:t>
            </a:r>
            <a:r>
              <a:rPr lang="ro-RO" dirty="0" smtClean="0">
                <a:solidFill>
                  <a:srgbClr val="7030A0"/>
                </a:solidFill>
              </a:rPr>
              <a:t>ă</a:t>
            </a:r>
            <a:r>
              <a:rPr lang="en-US" dirty="0" smtClean="0">
                <a:solidFill>
                  <a:srgbClr val="7030A0"/>
                </a:solidFill>
              </a:rPr>
              <a:t>, ne </a:t>
            </a:r>
            <a:r>
              <a:rPr lang="en-US" dirty="0" smtClean="0">
                <a:solidFill>
                  <a:srgbClr val="FF0000"/>
                </a:solidFill>
              </a:rPr>
              <a:t>g</a:t>
            </a:r>
            <a:r>
              <a:rPr lang="ro-RO" dirty="0" smtClean="0">
                <a:solidFill>
                  <a:srgbClr val="FF0000"/>
                </a:solidFill>
              </a:rPr>
              <a:t>â</a:t>
            </a:r>
            <a:r>
              <a:rPr lang="en-US" dirty="0" err="1" smtClean="0">
                <a:solidFill>
                  <a:srgbClr val="FF0000"/>
                </a:solidFill>
              </a:rPr>
              <a:t>ndim</a:t>
            </a:r>
            <a:r>
              <a:rPr lang="en-US" dirty="0" smtClean="0">
                <a:solidFill>
                  <a:srgbClr val="FF0000"/>
                </a:solidFill>
              </a:rPr>
              <a:t> </a:t>
            </a:r>
            <a:r>
              <a:rPr lang="ro-RO" dirty="0" err="1">
                <a:solidFill>
                  <a:srgbClr val="7030A0"/>
                </a:solidFill>
              </a:rPr>
              <a:t>î</a:t>
            </a:r>
            <a:r>
              <a:rPr lang="en-US" dirty="0" err="1" smtClean="0">
                <a:solidFill>
                  <a:srgbClr val="7030A0"/>
                </a:solidFill>
              </a:rPr>
              <a:t>ndeosebi</a:t>
            </a:r>
            <a:r>
              <a:rPr lang="en-US" dirty="0" smtClean="0">
                <a:solidFill>
                  <a:srgbClr val="7030A0"/>
                </a:solidFill>
              </a:rPr>
              <a:t> la "</a:t>
            </a:r>
            <a:r>
              <a:rPr lang="en-US" b="1" dirty="0" smtClean="0">
                <a:solidFill>
                  <a:srgbClr val="7030A0"/>
                </a:solidFill>
              </a:rPr>
              <a:t>Bushfood</a:t>
            </a:r>
            <a:r>
              <a:rPr lang="en-US" dirty="0" smtClean="0">
                <a:solidFill>
                  <a:srgbClr val="7030A0"/>
                </a:solidFill>
              </a:rPr>
              <a:t>„</a:t>
            </a:r>
            <a:r>
              <a:rPr lang="ro-RO" dirty="0" smtClean="0">
                <a:solidFill>
                  <a:srgbClr val="7030A0"/>
                </a:solidFill>
              </a:rPr>
              <a:t> </a:t>
            </a:r>
            <a:r>
              <a:rPr lang="en-US" dirty="0" err="1" smtClean="0">
                <a:solidFill>
                  <a:srgbClr val="7030A0"/>
                </a:solidFill>
              </a:rPr>
              <a:t>sau</a:t>
            </a:r>
            <a:r>
              <a:rPr lang="en-US" dirty="0" smtClean="0">
                <a:solidFill>
                  <a:srgbClr val="7030A0"/>
                </a:solidFill>
              </a:rPr>
              <a:t> "</a:t>
            </a:r>
            <a:r>
              <a:rPr lang="en-US" b="1" dirty="0" smtClean="0">
                <a:solidFill>
                  <a:srgbClr val="7030A0"/>
                </a:solidFill>
              </a:rPr>
              <a:t>Bush Tucker</a:t>
            </a:r>
            <a:r>
              <a:rPr lang="en-US" dirty="0" smtClean="0">
                <a:solidFill>
                  <a:srgbClr val="7030A0"/>
                </a:solidFill>
              </a:rPr>
              <a:t>", </a:t>
            </a:r>
            <a:r>
              <a:rPr lang="en-US" dirty="0" err="1" smtClean="0">
                <a:solidFill>
                  <a:srgbClr val="7030A0"/>
                </a:solidFill>
              </a:rPr>
              <a:t>preparate</a:t>
            </a:r>
            <a:r>
              <a:rPr lang="en-US" dirty="0" smtClean="0">
                <a:solidFill>
                  <a:srgbClr val="7030A0"/>
                </a:solidFill>
              </a:rPr>
              <a:t> </a:t>
            </a:r>
            <a:r>
              <a:rPr lang="en-US" dirty="0" err="1" smtClean="0">
                <a:solidFill>
                  <a:srgbClr val="7030A0"/>
                </a:solidFill>
              </a:rPr>
              <a:t>bazate</a:t>
            </a:r>
            <a:r>
              <a:rPr lang="en-US" dirty="0" smtClean="0">
                <a:solidFill>
                  <a:srgbClr val="7030A0"/>
                </a:solidFill>
              </a:rPr>
              <a:t> </a:t>
            </a:r>
            <a:r>
              <a:rPr lang="en-US" dirty="0" err="1" smtClean="0">
                <a:solidFill>
                  <a:srgbClr val="7030A0"/>
                </a:solidFill>
              </a:rPr>
              <a:t>pe</a:t>
            </a:r>
            <a:r>
              <a:rPr lang="en-US" dirty="0" smtClean="0">
                <a:solidFill>
                  <a:srgbClr val="7030A0"/>
                </a:solidFill>
              </a:rPr>
              <a:t> </a:t>
            </a:r>
            <a:r>
              <a:rPr lang="en-US" dirty="0" err="1" smtClean="0">
                <a:solidFill>
                  <a:srgbClr val="7030A0"/>
                </a:solidFill>
              </a:rPr>
              <a:t>ierburi</a:t>
            </a:r>
            <a:r>
              <a:rPr lang="en-US" dirty="0" smtClean="0">
                <a:solidFill>
                  <a:srgbClr val="FF0000"/>
                </a:solidFill>
              </a:rPr>
              <a:t> </a:t>
            </a:r>
            <a:r>
              <a:rPr lang="ro-RO" dirty="0" err="1">
                <a:solidFill>
                  <a:srgbClr val="FF0000"/>
                </a:solidFill>
              </a:rPr>
              <a:t>ș</a:t>
            </a:r>
            <a:r>
              <a:rPr lang="en-US" dirty="0" err="1" smtClean="0">
                <a:solidFill>
                  <a:srgbClr val="FF0000"/>
                </a:solidFill>
              </a:rPr>
              <a:t>i</a:t>
            </a:r>
            <a:r>
              <a:rPr lang="en-US" dirty="0" smtClean="0">
                <a:solidFill>
                  <a:srgbClr val="FF0000"/>
                </a:solidFill>
              </a:rPr>
              <a:t> </a:t>
            </a:r>
            <a:r>
              <a:rPr lang="en-US" dirty="0" err="1" smtClean="0">
                <a:solidFill>
                  <a:srgbClr val="7030A0"/>
                </a:solidFill>
              </a:rPr>
              <a:t>plante</a:t>
            </a:r>
            <a:r>
              <a:rPr lang="en-US" dirty="0" smtClean="0">
                <a:solidFill>
                  <a:srgbClr val="7030A0"/>
                </a:solidFill>
              </a:rPr>
              <a:t> locale, </a:t>
            </a:r>
            <a:r>
              <a:rPr lang="en-US" dirty="0" err="1" smtClean="0">
                <a:solidFill>
                  <a:srgbClr val="7030A0"/>
                </a:solidFill>
              </a:rPr>
              <a:t>precum</a:t>
            </a:r>
            <a:r>
              <a:rPr lang="en-US" dirty="0" smtClean="0">
                <a:solidFill>
                  <a:srgbClr val="7030A0"/>
                </a:solidFill>
              </a:rPr>
              <a:t> </a:t>
            </a:r>
            <a:r>
              <a:rPr lang="en-US" b="1" dirty="0" err="1" smtClean="0">
                <a:solidFill>
                  <a:srgbClr val="7030A0"/>
                </a:solidFill>
              </a:rPr>
              <a:t>nuca</a:t>
            </a:r>
            <a:r>
              <a:rPr lang="en-US" b="1" dirty="0" smtClean="0">
                <a:solidFill>
                  <a:srgbClr val="7030A0"/>
                </a:solidFill>
              </a:rPr>
              <a:t> de </a:t>
            </a:r>
            <a:r>
              <a:rPr lang="en-US" b="1" dirty="0" err="1" smtClean="0">
                <a:solidFill>
                  <a:srgbClr val="7030A0"/>
                </a:solidFill>
              </a:rPr>
              <a:t>macademia</a:t>
            </a:r>
            <a:r>
              <a:rPr lang="en-US" b="1" dirty="0" smtClean="0">
                <a:solidFill>
                  <a:srgbClr val="7030A0"/>
                </a:solidFill>
              </a:rPr>
              <a:t>,</a:t>
            </a:r>
            <a:r>
              <a:rPr lang="ro-RO" b="1" dirty="0" smtClean="0">
                <a:solidFill>
                  <a:srgbClr val="7030A0"/>
                </a:solidFill>
              </a:rPr>
              <a:t> </a:t>
            </a:r>
            <a:r>
              <a:rPr lang="en-US" b="1" dirty="0" err="1" smtClean="0">
                <a:solidFill>
                  <a:srgbClr val="7030A0"/>
                </a:solidFill>
              </a:rPr>
              <a:t>kutjera</a:t>
            </a:r>
            <a:r>
              <a:rPr lang="en-US" dirty="0" smtClean="0">
                <a:solidFill>
                  <a:srgbClr val="7030A0"/>
                </a:solidFill>
              </a:rPr>
              <a:t>, </a:t>
            </a:r>
            <a:r>
              <a:rPr lang="en-US" b="1" dirty="0" smtClean="0">
                <a:solidFill>
                  <a:srgbClr val="7030A0"/>
                </a:solidFill>
              </a:rPr>
              <a:t>muntries</a:t>
            </a:r>
            <a:r>
              <a:rPr lang="en-US" dirty="0" smtClean="0">
                <a:solidFill>
                  <a:srgbClr val="7030A0"/>
                </a:solidFill>
              </a:rPr>
              <a:t>, </a:t>
            </a:r>
            <a:r>
              <a:rPr lang="en-US" b="1" dirty="0" err="1" smtClean="0">
                <a:solidFill>
                  <a:srgbClr val="7030A0"/>
                </a:solidFill>
              </a:rPr>
              <a:t>ciuperci</a:t>
            </a:r>
            <a:r>
              <a:rPr lang="en-US" dirty="0" smtClean="0">
                <a:solidFill>
                  <a:srgbClr val="7030A0"/>
                </a:solidFill>
              </a:rPr>
              <a:t> </a:t>
            </a:r>
            <a:r>
              <a:rPr lang="ro-RO" dirty="0" err="1">
                <a:solidFill>
                  <a:srgbClr val="FF0000"/>
                </a:solidFill>
              </a:rPr>
              <a:t>ș</a:t>
            </a:r>
            <a:r>
              <a:rPr lang="en-US" dirty="0" err="1" smtClean="0">
                <a:solidFill>
                  <a:srgbClr val="FF0000"/>
                </a:solidFill>
              </a:rPr>
              <a:t>i</a:t>
            </a:r>
            <a:r>
              <a:rPr lang="en-US" dirty="0" smtClean="0">
                <a:solidFill>
                  <a:srgbClr val="7030A0"/>
                </a:solidFill>
              </a:rPr>
              <a:t> </a:t>
            </a:r>
            <a:r>
              <a:rPr lang="en-US" b="1" dirty="0" smtClean="0">
                <a:solidFill>
                  <a:srgbClr val="7030A0"/>
                </a:solidFill>
              </a:rPr>
              <a:t>carne,</a:t>
            </a:r>
            <a:r>
              <a:rPr lang="ro-RO" b="1" dirty="0" smtClean="0">
                <a:solidFill>
                  <a:srgbClr val="7030A0"/>
                </a:solidFill>
              </a:rPr>
              <a:t> </a:t>
            </a:r>
            <a:r>
              <a:rPr lang="en-US" dirty="0" smtClean="0">
                <a:solidFill>
                  <a:srgbClr val="7030A0"/>
                </a:solidFill>
              </a:rPr>
              <a:t>ca </a:t>
            </a:r>
            <a:r>
              <a:rPr lang="en-US" dirty="0" err="1" smtClean="0">
                <a:solidFill>
                  <a:srgbClr val="7030A0"/>
                </a:solidFill>
              </a:rPr>
              <a:t>cea</a:t>
            </a:r>
            <a:r>
              <a:rPr lang="en-US" dirty="0" smtClean="0">
                <a:solidFill>
                  <a:srgbClr val="7030A0"/>
                </a:solidFill>
              </a:rPr>
              <a:t> de </a:t>
            </a:r>
            <a:r>
              <a:rPr lang="en-US" dirty="0" err="1" smtClean="0">
                <a:solidFill>
                  <a:srgbClr val="7030A0"/>
                </a:solidFill>
              </a:rPr>
              <a:t>miel</a:t>
            </a:r>
            <a:r>
              <a:rPr lang="en-US" dirty="0" smtClean="0">
                <a:solidFill>
                  <a:srgbClr val="7030A0"/>
                </a:solidFill>
              </a:rPr>
              <a:t>, </a:t>
            </a:r>
            <a:r>
              <a:rPr lang="en-US" dirty="0" err="1" smtClean="0">
                <a:solidFill>
                  <a:srgbClr val="7030A0"/>
                </a:solidFill>
              </a:rPr>
              <a:t>cangur</a:t>
            </a:r>
            <a:r>
              <a:rPr lang="en-US" dirty="0" smtClean="0">
                <a:solidFill>
                  <a:srgbClr val="7030A0"/>
                </a:solidFill>
              </a:rPr>
              <a:t>, </a:t>
            </a:r>
            <a:r>
              <a:rPr lang="en-US" dirty="0" err="1" smtClean="0">
                <a:solidFill>
                  <a:srgbClr val="7030A0"/>
                </a:solidFill>
              </a:rPr>
              <a:t>crocodil</a:t>
            </a:r>
            <a:r>
              <a:rPr lang="en-US" dirty="0" smtClean="0">
                <a:solidFill>
                  <a:srgbClr val="7030A0"/>
                </a:solidFill>
              </a:rPr>
              <a:t> </a:t>
            </a:r>
            <a:r>
              <a:rPr lang="en-US" dirty="0" err="1" smtClean="0">
                <a:solidFill>
                  <a:srgbClr val="7030A0"/>
                </a:solidFill>
              </a:rPr>
              <a:t>sau</a:t>
            </a:r>
            <a:r>
              <a:rPr lang="en-US" dirty="0" smtClean="0">
                <a:solidFill>
                  <a:srgbClr val="7030A0"/>
                </a:solidFill>
              </a:rPr>
              <a:t> emu.</a:t>
            </a:r>
            <a:endParaRPr lang="en-US" dirty="0">
              <a:solidFill>
                <a:srgbClr val="7030A0"/>
              </a:solidFill>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261</TotalTime>
  <Words>379</Words>
  <Application>Microsoft Office PowerPoint</Application>
  <PresentationFormat>On-screen Show (4:3)</PresentationFormat>
  <Paragraphs>35</Paragraphs>
  <Slides>11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Aharoni</vt:lpstr>
      <vt:lpstr>Algerian</vt:lpstr>
      <vt:lpstr>Franklin Gothic Book</vt:lpstr>
      <vt:lpstr>Perpetua</vt:lpstr>
      <vt:lpstr>Times New Roman</vt:lpstr>
      <vt:lpstr>Wingdings 2</vt:lpstr>
      <vt:lpstr>Equity</vt:lpstr>
      <vt:lpstr>PowerPoint Presentation</vt:lpstr>
      <vt:lpstr>Proiect realizat de: </vt:lpstr>
      <vt:lpstr>A fost odată … </vt:lpstr>
      <vt:lpstr>PowerPoint Presentation</vt:lpstr>
      <vt:lpstr>Clima din Australia </vt:lpstr>
      <vt:lpstr>PowerPoint Presentation</vt:lpstr>
      <vt:lpstr>Piperul de munte Australian</vt:lpstr>
      <vt:lpstr>Fulgii de sare din râul Murray</vt:lpstr>
      <vt:lpstr>Bucătăria Australiană</vt:lpstr>
      <vt:lpstr>Miel Australian la cuptor în sos de vin roșu</vt:lpstr>
      <vt:lpstr>Bibliografie</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Mirodenii din Australia</dc:title>
  <dc:creator>Alexandra</dc:creator>
  <cp:lastModifiedBy>admin</cp:lastModifiedBy>
  <cp:revision>35</cp:revision>
  <dcterms:created xsi:type="dcterms:W3CDTF">2006-08-16T00:00:00Z</dcterms:created>
  <dcterms:modified xsi:type="dcterms:W3CDTF">2017-11-07T13:22:09Z</dcterms:modified>
</cp:coreProperties>
</file>